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70"/>
  </p:notesMasterIdLst>
  <p:sldIdLst>
    <p:sldId id="2357" r:id="rId2"/>
    <p:sldId id="2380" r:id="rId3"/>
    <p:sldId id="2379" r:id="rId4"/>
    <p:sldId id="2376" r:id="rId5"/>
    <p:sldId id="2249" r:id="rId6"/>
    <p:sldId id="2250" r:id="rId7"/>
    <p:sldId id="2251" r:id="rId8"/>
    <p:sldId id="2256" r:id="rId9"/>
    <p:sldId id="2258" r:id="rId10"/>
    <p:sldId id="2264" r:id="rId11"/>
    <p:sldId id="2373" r:id="rId12"/>
    <p:sldId id="2277" r:id="rId13"/>
    <p:sldId id="2281" r:id="rId14"/>
    <p:sldId id="2279" r:id="rId15"/>
    <p:sldId id="2280" r:id="rId16"/>
    <p:sldId id="2282" r:id="rId17"/>
    <p:sldId id="2275" r:id="rId18"/>
    <p:sldId id="2284" r:id="rId19"/>
    <p:sldId id="2286" r:id="rId20"/>
    <p:sldId id="2288" r:id="rId21"/>
    <p:sldId id="2290" r:id="rId22"/>
    <p:sldId id="2292" r:id="rId23"/>
    <p:sldId id="2294" r:id="rId24"/>
    <p:sldId id="2305" r:id="rId25"/>
    <p:sldId id="2361" r:id="rId26"/>
    <p:sldId id="2362" r:id="rId27"/>
    <p:sldId id="2363" r:id="rId28"/>
    <p:sldId id="2364" r:id="rId29"/>
    <p:sldId id="2365" r:id="rId30"/>
    <p:sldId id="2366" r:id="rId31"/>
    <p:sldId id="2367" r:id="rId32"/>
    <p:sldId id="2383" r:id="rId33"/>
    <p:sldId id="2384" r:id="rId34"/>
    <p:sldId id="2386" r:id="rId35"/>
    <p:sldId id="2302" r:id="rId36"/>
    <p:sldId id="2392" r:id="rId37"/>
    <p:sldId id="2393" r:id="rId38"/>
    <p:sldId id="2308" r:id="rId39"/>
    <p:sldId id="2309" r:id="rId40"/>
    <p:sldId id="2398" r:id="rId41"/>
    <p:sldId id="2396" r:id="rId42"/>
    <p:sldId id="2397" r:id="rId43"/>
    <p:sldId id="2399" r:id="rId44"/>
    <p:sldId id="2400" r:id="rId45"/>
    <p:sldId id="2401" r:id="rId46"/>
    <p:sldId id="2402" r:id="rId47"/>
    <p:sldId id="2403" r:id="rId48"/>
    <p:sldId id="2237" r:id="rId49"/>
    <p:sldId id="2236" r:id="rId50"/>
    <p:sldId id="2406" r:id="rId51"/>
    <p:sldId id="2405" r:id="rId52"/>
    <p:sldId id="2404" r:id="rId53"/>
    <p:sldId id="2241" r:id="rId54"/>
    <p:sldId id="2242" r:id="rId55"/>
    <p:sldId id="2243" r:id="rId56"/>
    <p:sldId id="2244" r:id="rId57"/>
    <p:sldId id="2245" r:id="rId58"/>
    <p:sldId id="2351" r:id="rId59"/>
    <p:sldId id="2337" r:id="rId60"/>
    <p:sldId id="2412" r:id="rId61"/>
    <p:sldId id="2411" r:id="rId62"/>
    <p:sldId id="2410" r:id="rId63"/>
    <p:sldId id="2409" r:id="rId64"/>
    <p:sldId id="2408" r:id="rId65"/>
    <p:sldId id="2332" r:id="rId66"/>
    <p:sldId id="2345" r:id="rId67"/>
    <p:sldId id="2344" r:id="rId68"/>
    <p:sldId id="2413" r:id="rId69"/>
  </p:sldIdLst>
  <p:sldSz cx="9144000" cy="6858000" type="screen4x3"/>
  <p:notesSz cx="6858000" cy="9144000"/>
  <p:embeddedFontLst>
    <p:embeddedFont>
      <p:font typeface="Wingdings 3" panose="05040102010807070707" pitchFamily="18" charset="2"/>
      <p:regular r:id="rId71"/>
    </p:embeddedFont>
    <p:embeddedFont>
      <p:font typeface="Brush Script MT" panose="03060802040406070304" pitchFamily="66" charset="0"/>
      <p:italic r:id="rId72"/>
    </p:embeddedFont>
    <p:embeddedFont>
      <p:font typeface="Microsoft Sans Serif" panose="020B0604020202020204" pitchFamily="34" charset="0"/>
      <p:regular r:id="rId73"/>
    </p:embeddedFont>
    <p:embeddedFont>
      <p:font typeface="Webdings" panose="05030102010509060703" pitchFamily="18" charset="2"/>
      <p:regular r:id="rId7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FFFF00"/>
        </a:solidFill>
        <a:latin typeface="Microsoft Sans Serif" pitchFamily="34" charset="0"/>
        <a:ea typeface="+mn-ea"/>
        <a:cs typeface="Microsoft Sans Serif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FFFF00"/>
        </a:solidFill>
        <a:latin typeface="Microsoft Sans Serif" pitchFamily="34" charset="0"/>
        <a:ea typeface="+mn-ea"/>
        <a:cs typeface="Microsoft Sans Serif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FFFF00"/>
        </a:solidFill>
        <a:latin typeface="Microsoft Sans Serif" pitchFamily="34" charset="0"/>
        <a:ea typeface="+mn-ea"/>
        <a:cs typeface="Microsoft Sans Serif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FFFF00"/>
        </a:solidFill>
        <a:latin typeface="Microsoft Sans Serif" pitchFamily="34" charset="0"/>
        <a:ea typeface="+mn-ea"/>
        <a:cs typeface="Microsoft Sans Serif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FFFF00"/>
        </a:solidFill>
        <a:latin typeface="Microsoft Sans Serif" pitchFamily="34" charset="0"/>
        <a:ea typeface="+mn-ea"/>
        <a:cs typeface="Microsoft Sans Serif" pitchFamily="34" charset="0"/>
      </a:defRPr>
    </a:lvl5pPr>
    <a:lvl6pPr marL="2286000" algn="l" defTabSz="914400" rtl="0" eaLnBrk="1" latinLnBrk="0" hangingPunct="1">
      <a:defRPr sz="2800" kern="1200">
        <a:solidFill>
          <a:srgbClr val="FFFF00"/>
        </a:solidFill>
        <a:latin typeface="Microsoft Sans Serif" pitchFamily="34" charset="0"/>
        <a:ea typeface="+mn-ea"/>
        <a:cs typeface="Microsoft Sans Serif" pitchFamily="34" charset="0"/>
      </a:defRPr>
    </a:lvl6pPr>
    <a:lvl7pPr marL="2743200" algn="l" defTabSz="914400" rtl="0" eaLnBrk="1" latinLnBrk="0" hangingPunct="1">
      <a:defRPr sz="2800" kern="1200">
        <a:solidFill>
          <a:srgbClr val="FFFF00"/>
        </a:solidFill>
        <a:latin typeface="Microsoft Sans Serif" pitchFamily="34" charset="0"/>
        <a:ea typeface="+mn-ea"/>
        <a:cs typeface="Microsoft Sans Serif" pitchFamily="34" charset="0"/>
      </a:defRPr>
    </a:lvl7pPr>
    <a:lvl8pPr marL="3200400" algn="l" defTabSz="914400" rtl="0" eaLnBrk="1" latinLnBrk="0" hangingPunct="1">
      <a:defRPr sz="2800" kern="1200">
        <a:solidFill>
          <a:srgbClr val="FFFF00"/>
        </a:solidFill>
        <a:latin typeface="Microsoft Sans Serif" pitchFamily="34" charset="0"/>
        <a:ea typeface="+mn-ea"/>
        <a:cs typeface="Microsoft Sans Serif" pitchFamily="34" charset="0"/>
      </a:defRPr>
    </a:lvl8pPr>
    <a:lvl9pPr marL="3657600" algn="l" defTabSz="914400" rtl="0" eaLnBrk="1" latinLnBrk="0" hangingPunct="1">
      <a:defRPr sz="2800" kern="1200">
        <a:solidFill>
          <a:srgbClr val="FFFF00"/>
        </a:solidFill>
        <a:latin typeface="Microsoft Sans Serif" pitchFamily="34" charset="0"/>
        <a:ea typeface="+mn-ea"/>
        <a:cs typeface="Microsoft Sans Serif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0066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4" autoAdjust="0"/>
    <p:restoredTop sz="95349" autoAdjust="0"/>
  </p:normalViewPr>
  <p:slideViewPr>
    <p:cSldViewPr showGuides="1">
      <p:cViewPr varScale="1">
        <p:scale>
          <a:sx n="71" d="100"/>
          <a:sy n="71" d="100"/>
        </p:scale>
        <p:origin x="-9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78"/>
    </p:cViewPr>
  </p:outlin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font" Target="fonts/font3.fntdata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2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Kliknite sem a upravte štýly predlohy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Tretia úroveň</a:t>
            </a:r>
          </a:p>
          <a:p>
            <a:pPr lvl="3"/>
            <a:r>
              <a:rPr lang="en-US" noProof="0" smtClean="0"/>
              <a:t>Štvrtá úroveň</a:t>
            </a:r>
          </a:p>
          <a:p>
            <a:pPr lvl="4"/>
            <a:r>
              <a:rPr lang="en-US" noProof="0" smtClean="0"/>
              <a:t>Piata úroveň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B7F822D-B419-47D7-8253-A20C7029B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47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7F822D-B419-47D7-8253-A20C7029BD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73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7F822D-B419-47D7-8253-A20C7029BD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73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7F822D-B419-47D7-8253-A20C7029BD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5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B07BE-0858-4C06-80DB-B0961A1D4E8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543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19064-DE21-4DBA-97C7-75F9A385089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044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3ED9D-A2CB-49DA-9073-02DC3EF25A3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540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F2AC4-D8D8-45BD-8D58-D78764566133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7193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6ED2B-30EC-419D-A1B9-E6F0C1E52B4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230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AA572-03D4-47FB-AEC2-892D1E745437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356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6FE88-3436-4FCC-8BD8-C35721E9988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33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BB0FA-F18D-4E92-AA22-8BBBFDE6892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813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FF0DB-8E1A-4BF2-9D6C-1E25EC43831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286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BED7B-8878-4E96-9D6D-EABD72E8500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2339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07E2E-CB60-4C18-A1AE-30D7E8257EF3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072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 smtClean="0"/>
              <a:t>Klepnutím lze upravit styly předlohy textu.</a:t>
            </a:r>
          </a:p>
          <a:p>
            <a:pPr lvl="1"/>
            <a:r>
              <a:rPr lang="sk-SK" altLang="en-US" smtClean="0"/>
              <a:t>Druhá úroveň</a:t>
            </a:r>
          </a:p>
          <a:p>
            <a:pPr lvl="2"/>
            <a:r>
              <a:rPr lang="sk-SK" altLang="en-US" smtClean="0"/>
              <a:t>Třetí úroveň</a:t>
            </a:r>
          </a:p>
          <a:p>
            <a:pPr lvl="3"/>
            <a:r>
              <a:rPr lang="sk-SK" altLang="en-US" smtClean="0"/>
              <a:t>Čtvrtá úroveň</a:t>
            </a:r>
          </a:p>
          <a:p>
            <a:pPr lvl="4"/>
            <a:r>
              <a:rPr lang="sk-SK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B2A55F59-D039-4A8C-82CC-EDAD04EB4F9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7325" y="1145976"/>
            <a:ext cx="9692640" cy="7315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-75274" y="-58920"/>
            <a:ext cx="9327794" cy="6995846"/>
          </a:xfrm>
          <a:prstGeom prst="rect">
            <a:avLst/>
          </a:prstGeom>
          <a:gradFill flip="none" rotWithShape="1">
            <a:gsLst>
              <a:gs pos="27000">
                <a:srgbClr val="000066">
                  <a:lumMod val="100000"/>
                </a:srgbClr>
              </a:gs>
              <a:gs pos="40000">
                <a:srgbClr val="000066">
                  <a:alpha val="87000"/>
                  <a:lumMod val="100000"/>
                </a:srgbClr>
              </a:gs>
              <a:gs pos="51000">
                <a:srgbClr val="000066">
                  <a:alpha val="0"/>
                  <a:lumMod val="0"/>
                  <a:lumOff val="100000"/>
                </a:srgbClr>
              </a:gs>
            </a:gsLst>
            <a:lin ang="4800000" scaled="0"/>
            <a:tileRect/>
          </a:gra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73050" y="939800"/>
            <a:ext cx="8569325" cy="36009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altLang="en-US" sz="36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  <a:cs typeface="Times New Roman" pitchFamily="18" charset="0"/>
              </a:rPr>
              <a:t>Input-Driven </a:t>
            </a:r>
            <a:r>
              <a:rPr lang="en-US" altLang="en-US" sz="3600" b="1" dirty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  <a:cs typeface="Times New Roman" pitchFamily="18" charset="0"/>
              </a:rPr>
              <a:t>Pushdown </a:t>
            </a:r>
            <a:r>
              <a:rPr lang="en-US" altLang="en-US" sz="36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  <a:cs typeface="Times New Roman" pitchFamily="18" charset="0"/>
              </a:rPr>
              <a:t>Automata</a:t>
            </a:r>
          </a:p>
          <a:p>
            <a:pPr algn="ctr" eaLnBrk="1" hangingPunct="1">
              <a:defRPr/>
            </a:pPr>
            <a:r>
              <a:rPr lang="en-US" altLang="en-US" sz="36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  <a:cs typeface="Times New Roman" pitchFamily="18" charset="0"/>
              </a:rPr>
              <a:t>for </a:t>
            </a:r>
            <a:r>
              <a:rPr lang="en-US" altLang="en-US" sz="3600" b="1" dirty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  <a:cs typeface="Times New Roman" pitchFamily="18" charset="0"/>
              </a:rPr>
              <a:t>Edit Distance </a:t>
            </a:r>
            <a:r>
              <a:rPr lang="en-US" altLang="en-US" sz="36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  <a:cs typeface="Times New Roman" pitchFamily="18" charset="0"/>
              </a:rPr>
              <a:t>Neighborhood</a:t>
            </a:r>
          </a:p>
          <a:p>
            <a:pPr algn="ctr" eaLnBrk="1" hangingPunct="1">
              <a:defRPr/>
            </a:pPr>
            <a:endParaRPr lang="en-US" altLang="en-US" b="1" dirty="0" smtClean="0">
              <a:solidFill>
                <a:schemeClr val="bg1"/>
              </a:solidFill>
              <a:effectLst>
                <a:outerShdw blurRad="38100" dist="88900" dir="2700000" algn="tl">
                  <a:schemeClr val="tx1">
                    <a:alpha val="71000"/>
                  </a:scheme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altLang="en-US" sz="24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V</a:t>
            </a:r>
            <a:r>
              <a:rPr lang="sk-SK" altLang="en-US" sz="24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.</a:t>
            </a:r>
            <a:r>
              <a:rPr lang="en-US" altLang="en-US" sz="24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Geffert  Z</a:t>
            </a:r>
            <a:r>
              <a:rPr lang="sk-SK" altLang="en-US" sz="24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.</a:t>
            </a:r>
            <a:r>
              <a:rPr lang="en-US" altLang="en-US" sz="24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Bedn</a:t>
            </a:r>
            <a:r>
              <a:rPr lang="sk-SK" altLang="en-US" sz="24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á</a:t>
            </a:r>
            <a:r>
              <a:rPr lang="en-US" altLang="en-US" sz="24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rov</a:t>
            </a:r>
            <a:r>
              <a:rPr lang="sk-SK" altLang="en-US" sz="24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á  </a:t>
            </a:r>
            <a:r>
              <a:rPr lang="en-US" altLang="en-US" sz="24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A</a:t>
            </a:r>
            <a:r>
              <a:rPr lang="sk-SK" altLang="en-US" sz="24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.</a:t>
            </a:r>
            <a:r>
              <a:rPr lang="en-US" altLang="en-US" sz="2400" b="1" dirty="0" smtClean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Szabari</a:t>
            </a:r>
          </a:p>
          <a:p>
            <a:pPr algn="ctr" eaLnBrk="1" hangingPunct="1">
              <a:defRPr/>
            </a:pPr>
            <a:endParaRPr lang="en-US" altLang="en-US" sz="2000" b="1" dirty="0" smtClean="0">
              <a:effectLst>
                <a:outerShdw blurRad="38100" dist="88900" dir="2700000" algn="tl">
                  <a:schemeClr val="tx1">
                    <a:alpha val="71000"/>
                  </a:schemeClr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altLang="en-US" sz="1800" b="1" dirty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Dept. Computer Science, P.J.</a:t>
            </a:r>
            <a:r>
              <a:rPr lang="sk-SK" altLang="en-US" sz="1800" b="1" dirty="0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Šafárik University</a:t>
            </a:r>
          </a:p>
          <a:p>
            <a:pPr algn="ctr" eaLnBrk="1" hangingPunct="1">
              <a:defRPr/>
            </a:pPr>
            <a:r>
              <a:rPr lang="sk-SK" altLang="en-US" sz="1800" b="1" noProof="1">
                <a:effectLst>
                  <a:outerShdw blurRad="38100" dist="88900" dir="2700000" algn="tl">
                    <a:schemeClr val="tx1">
                      <a:alpha val="71000"/>
                    </a:schemeClr>
                  </a:outerShdw>
                </a:effectLst>
              </a:rPr>
              <a:t>Košice, Slovakia</a:t>
            </a:r>
            <a:endParaRPr lang="en-US" altLang="en-US" sz="1800" b="1" dirty="0">
              <a:effectLst>
                <a:outerShdw blurRad="38100" dist="88900" dir="2700000" algn="tl">
                  <a:schemeClr val="tx1">
                    <a:alpha val="71000"/>
                  </a:schemeClr>
                </a:outerShdw>
              </a:effectLst>
            </a:endParaRPr>
          </a:p>
          <a:p>
            <a:pPr algn="ctr" eaLnBrk="1" hangingPunct="1">
              <a:defRPr/>
            </a:pPr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48441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Neighborhood: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Algorithm computing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between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two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strings [Wagner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&amp;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Fischer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1974]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Input-driven pushdown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automata [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Mehlhorn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1980]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while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do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if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then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else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fi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od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75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Neighborhood: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Algorithm computing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between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two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strings [Wagner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&amp;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Fischer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1974]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Input-driven pushdown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automata [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Mehlhorn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1980]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while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do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if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then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else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fi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 </a:t>
            </a:r>
            <a:r>
              <a:rPr lang="en-US" altLang="en-US" sz="2800" u="sng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od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  … 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3761060" y="3541349"/>
            <a:ext cx="0" cy="504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756868" y="3593294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push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 flipV="1">
            <a:off x="7052684" y="3541349"/>
            <a:ext cx="0" cy="504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sp>
        <p:nvSpPr>
          <p:cNvPr id="22" name="TextBox 21"/>
          <p:cNvSpPr txBox="1"/>
          <p:nvPr/>
        </p:nvSpPr>
        <p:spPr>
          <a:xfrm flipH="1">
            <a:off x="6444208" y="3593294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pop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1492423" y="3541349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88231" y="3593294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push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 flipV="1">
            <a:off x="7883226" y="3541349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sp>
        <p:nvSpPr>
          <p:cNvPr id="28" name="TextBox 27"/>
          <p:cNvSpPr txBox="1"/>
          <p:nvPr/>
        </p:nvSpPr>
        <p:spPr>
          <a:xfrm flipH="1">
            <a:off x="7274750" y="3593294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pop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3756868" y="4045349"/>
            <a:ext cx="3300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1497756" y="4189349"/>
            <a:ext cx="63854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360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RAIN</a:t>
            </a: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0000"/>
                </a:solidFill>
                <a:effectLst/>
                <a:latin typeface="Times New Roman"/>
                <a:ea typeface="+mj-ea"/>
                <a:cs typeface="Arial"/>
              </a:rPr>
              <a:t>**** PDA Definition ****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4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RAIN</a:t>
            </a: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572000" y="1116490"/>
            <a:ext cx="457200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1715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1715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1715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171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171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Finite state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control</a:t>
            </a:r>
            <a:endParaRPr lang="en-US" altLang="en-US" sz="2800" baseline="-25000" dirty="0" smtClean="0">
              <a:solidFill>
                <a:schemeClr val="bg1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cxnSp>
        <p:nvCxnSpPr>
          <p:cNvPr id="41" name="AutoShape 160"/>
          <p:cNvCxnSpPr>
            <a:cxnSpLocks noChangeShapeType="1"/>
            <a:stCxn id="39" idx="0"/>
            <a:endCxn id="14" idx="0"/>
          </p:cNvCxnSpPr>
          <p:nvPr/>
        </p:nvCxnSpPr>
        <p:spPr bwMode="auto">
          <a:xfrm flipV="1">
            <a:off x="2886209" y="1287810"/>
            <a:ext cx="1173655" cy="2629727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Oval 149"/>
          <p:cNvSpPr>
            <a:spLocks noChangeArrowheads="1"/>
          </p:cNvSpPr>
          <p:nvPr/>
        </p:nvSpPr>
        <p:spPr bwMode="auto">
          <a:xfrm>
            <a:off x="1967079" y="3917537"/>
            <a:ext cx="1838259" cy="1047381"/>
          </a:xfrm>
          <a:prstGeom prst="ellips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4" name="Line 159"/>
          <p:cNvSpPr>
            <a:spLocks noChangeShapeType="1"/>
          </p:cNvSpPr>
          <p:nvPr/>
        </p:nvSpPr>
        <p:spPr bwMode="auto">
          <a:xfrm>
            <a:off x="4059864" y="1287810"/>
            <a:ext cx="43663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4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RAIN</a:t>
            </a: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572000" y="1116490"/>
            <a:ext cx="4572000" cy="92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1715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1715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1715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171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171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Finite state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control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Pushdown store</a:t>
            </a:r>
            <a:endParaRPr lang="en-US" altLang="en-US" sz="2800" baseline="-25000" dirty="0" smtClean="0">
              <a:solidFill>
                <a:schemeClr val="bg1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987824" y="5085184"/>
            <a:ext cx="4998487" cy="974936"/>
          </a:xfrm>
          <a:prstGeom prst="roundRect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3" name="AutoShape 160"/>
          <p:cNvCxnSpPr>
            <a:cxnSpLocks noChangeShapeType="1"/>
            <a:endCxn id="17" idx="0"/>
          </p:cNvCxnSpPr>
          <p:nvPr/>
        </p:nvCxnSpPr>
        <p:spPr bwMode="auto">
          <a:xfrm flipV="1">
            <a:off x="4059864" y="1782341"/>
            <a:ext cx="0" cy="3302843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Line 159"/>
          <p:cNvSpPr>
            <a:spLocks noChangeShapeType="1"/>
          </p:cNvSpPr>
          <p:nvPr/>
        </p:nvSpPr>
        <p:spPr bwMode="auto">
          <a:xfrm>
            <a:off x="4059864" y="1782341"/>
            <a:ext cx="43663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9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RAIN</a:t>
            </a: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41" name="AutoShape 160"/>
          <p:cNvCxnSpPr>
            <a:cxnSpLocks noChangeShapeType="1"/>
          </p:cNvCxnSpPr>
          <p:nvPr/>
        </p:nvCxnSpPr>
        <p:spPr bwMode="auto">
          <a:xfrm flipV="1">
            <a:off x="4059864" y="2277391"/>
            <a:ext cx="0" cy="1007593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572000" y="1116490"/>
            <a:ext cx="457200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1715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1715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1715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171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171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Finite state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control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Pushdown store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Input tape</a:t>
            </a:r>
            <a:endParaRPr lang="en-US" altLang="en-US" sz="2800" baseline="-25000" dirty="0" smtClean="0">
              <a:solidFill>
                <a:schemeClr val="bg1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411760" y="3284984"/>
            <a:ext cx="4998487" cy="974936"/>
          </a:xfrm>
          <a:prstGeom prst="roundRect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Line 159"/>
          <p:cNvSpPr>
            <a:spLocks noChangeShapeType="1"/>
          </p:cNvSpPr>
          <p:nvPr/>
        </p:nvSpPr>
        <p:spPr bwMode="auto">
          <a:xfrm>
            <a:off x="4059864" y="2277391"/>
            <a:ext cx="43663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572000" y="1116490"/>
            <a:ext cx="4572000" cy="191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1715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1715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1715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171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171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Finite state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control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Pushdown store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Input tape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 smtClean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altLang="en-US" sz="2800" b="1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= </a:t>
            </a:r>
            <a:r>
              <a:rPr lang="en-US" altLang="en-US" sz="2800" b="1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o</a:t>
            </a:r>
            <a:r>
              <a:rPr lang="en-US" altLang="en-US" sz="12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U</a:t>
            </a:r>
            <a:r>
              <a:rPr lang="en-US" altLang="en-US" sz="12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b="1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+</a:t>
            </a:r>
            <a:r>
              <a:rPr lang="en-US" altLang="en-US" sz="12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U</a:t>
            </a:r>
            <a:r>
              <a:rPr lang="en-US" altLang="en-US" sz="12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b="1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-</a:t>
            </a:r>
            <a:endParaRPr lang="en-US" altLang="en-US" sz="2800" baseline="-25000" dirty="0" smtClean="0">
              <a:solidFill>
                <a:schemeClr val="bg1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23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RAIN</a:t>
            </a: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7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RAIN</a:t>
            </a: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090227" y="261193"/>
            <a:ext cx="1880095" cy="871087"/>
            <a:chOff x="6589883" y="1228780"/>
            <a:chExt cx="1880095" cy="871087"/>
          </a:xfrm>
        </p:grpSpPr>
        <p:cxnSp>
          <p:nvCxnSpPr>
            <p:cNvPr id="101" name="Straight Arrow Connector 100"/>
            <p:cNvCxnSpPr>
              <a:stCxn id="102" idx="6"/>
              <a:endCxn id="103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02" name="Oval 101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04" name="Text Box 9"/>
            <p:cNvSpPr txBox="1">
              <a:spLocks noChangeArrowheads="1"/>
            </p:cNvSpPr>
            <p:nvPr/>
          </p:nvSpPr>
          <p:spPr bwMode="auto">
            <a:xfrm>
              <a:off x="7396076" y="1228780"/>
              <a:ext cx="26770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c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05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06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0" y="1116490"/>
            <a:ext cx="4572000" cy="191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1715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1715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1715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171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171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>
                <a:solidFill>
                  <a:srgbClr val="000066"/>
                </a:solidFill>
                <a:latin typeface="Microsoft Sans Serif" pitchFamily="34" charset="0"/>
                <a:cs typeface="Times New Roman" pitchFamily="18" charset="0"/>
              </a:rPr>
              <a:t>Finite state </a:t>
            </a:r>
            <a:r>
              <a:rPr lang="en-US" altLang="en-US" sz="2800" dirty="0" smtClean="0">
                <a:solidFill>
                  <a:srgbClr val="000066"/>
                </a:solidFill>
                <a:latin typeface="Microsoft Sans Serif" pitchFamily="34" charset="0"/>
                <a:cs typeface="Times New Roman" pitchFamily="18" charset="0"/>
              </a:rPr>
              <a:t>control</a:t>
            </a:r>
            <a:endParaRPr lang="en-US" altLang="en-US" sz="28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0066"/>
                </a:solidFill>
                <a:latin typeface="Microsoft Sans Serif" pitchFamily="34" charset="0"/>
                <a:cs typeface="Times New Roman" pitchFamily="18" charset="0"/>
              </a:rPr>
              <a:t>Pushdown store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0066"/>
                </a:solidFill>
                <a:latin typeface="Microsoft Sans Serif" pitchFamily="34" charset="0"/>
                <a:cs typeface="Times New Roman" pitchFamily="18" charset="0"/>
              </a:rPr>
              <a:t>Input tape</a:t>
            </a:r>
            <a:endParaRPr lang="en-US" altLang="en-US" sz="28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 smtClean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= </a:t>
            </a: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o</a:t>
            </a:r>
            <a:r>
              <a:rPr lang="en-US" altLang="en-US" sz="12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U</a:t>
            </a:r>
            <a:r>
              <a:rPr lang="en-US" altLang="en-US" sz="12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+</a:t>
            </a:r>
            <a:r>
              <a:rPr lang="en-US" altLang="en-US" sz="12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U</a:t>
            </a:r>
            <a:r>
              <a:rPr lang="en-US" altLang="en-US" sz="12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-</a:t>
            </a:r>
            <a:endParaRPr lang="en-US" altLang="en-US" sz="2800" baseline="-25000" dirty="0" smtClean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35378" y="433284"/>
            <a:ext cx="1785745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o</a:t>
            </a: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(neutral)</a:t>
            </a:r>
            <a:endParaRPr lang="en-US" sz="280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</p:spTree>
    <p:extLst>
      <p:ext uri="{BB962C8B-B14F-4D97-AF65-F5344CB8AC3E}">
        <p14:creationId xmlns:p14="http://schemas.microsoft.com/office/powerpoint/2010/main" val="208209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4572000" y="1116490"/>
            <a:ext cx="4572000" cy="191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1715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1715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1715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171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171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>
                <a:solidFill>
                  <a:srgbClr val="000066"/>
                </a:solidFill>
                <a:latin typeface="Microsoft Sans Serif" pitchFamily="34" charset="0"/>
                <a:cs typeface="Times New Roman" pitchFamily="18" charset="0"/>
              </a:rPr>
              <a:t>Finite state </a:t>
            </a:r>
            <a:r>
              <a:rPr lang="en-US" altLang="en-US" sz="2800" dirty="0" smtClean="0">
                <a:solidFill>
                  <a:srgbClr val="000066"/>
                </a:solidFill>
                <a:latin typeface="Microsoft Sans Serif" pitchFamily="34" charset="0"/>
                <a:cs typeface="Times New Roman" pitchFamily="18" charset="0"/>
              </a:rPr>
              <a:t>control</a:t>
            </a:r>
            <a:endParaRPr lang="en-US" altLang="en-US" sz="28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0066"/>
                </a:solidFill>
                <a:latin typeface="Microsoft Sans Serif" pitchFamily="34" charset="0"/>
                <a:cs typeface="Times New Roman" pitchFamily="18" charset="0"/>
              </a:rPr>
              <a:t>Pushdown store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0066"/>
                </a:solidFill>
                <a:latin typeface="Microsoft Sans Serif" pitchFamily="34" charset="0"/>
                <a:cs typeface="Times New Roman" pitchFamily="18" charset="0"/>
              </a:rPr>
              <a:t>Input tape</a:t>
            </a:r>
            <a:endParaRPr lang="en-US" altLang="en-US" sz="28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 smtClean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= </a:t>
            </a: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o</a:t>
            </a:r>
            <a:r>
              <a:rPr lang="en-US" altLang="en-US" sz="12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U</a:t>
            </a:r>
            <a:r>
              <a:rPr lang="en-US" altLang="en-US" sz="12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+</a:t>
            </a:r>
            <a:r>
              <a:rPr lang="en-US" altLang="en-US" sz="12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U</a:t>
            </a:r>
            <a:r>
              <a:rPr lang="en-US" altLang="en-US" sz="12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-</a:t>
            </a:r>
            <a:endParaRPr lang="en-US" altLang="en-US" sz="2800" baseline="-25000" dirty="0" smtClean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3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RAIN</a:t>
            </a: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090227" y="261193"/>
            <a:ext cx="1880095" cy="871087"/>
            <a:chOff x="6589883" y="1228780"/>
            <a:chExt cx="1880095" cy="871087"/>
          </a:xfrm>
        </p:grpSpPr>
        <p:cxnSp>
          <p:nvCxnSpPr>
            <p:cNvPr id="101" name="Straight Arrow Connector 100"/>
            <p:cNvCxnSpPr>
              <a:stCxn id="102" idx="6"/>
              <a:endCxn id="103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02" name="Oval 101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04" name="Text Box 9"/>
            <p:cNvSpPr txBox="1">
              <a:spLocks noChangeArrowheads="1"/>
            </p:cNvSpPr>
            <p:nvPr/>
          </p:nvSpPr>
          <p:spPr bwMode="auto">
            <a:xfrm>
              <a:off x="7396076" y="1228780"/>
              <a:ext cx="26770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c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05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06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090227" y="1042452"/>
            <a:ext cx="1880095" cy="871087"/>
            <a:chOff x="1522740" y="396713"/>
            <a:chExt cx="1880095" cy="871087"/>
          </a:xfrm>
        </p:grpSpPr>
        <p:cxnSp>
          <p:nvCxnSpPr>
            <p:cNvPr id="18" name="Straight Arrow Connector 17"/>
            <p:cNvCxnSpPr>
              <a:stCxn id="19" idx="6"/>
              <a:endCxn id="20" idx="2"/>
            </p:cNvCxnSpPr>
            <p:nvPr/>
          </p:nvCxnSpPr>
          <p:spPr bwMode="auto">
            <a:xfrm>
              <a:off x="1810740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" name="Oval 18"/>
            <p:cNvSpPr>
              <a:spLocks noChangeAspect="1"/>
            </p:cNvSpPr>
            <p:nvPr/>
          </p:nvSpPr>
          <p:spPr bwMode="auto">
            <a:xfrm>
              <a:off x="1522740" y="694413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 bwMode="auto">
            <a:xfrm>
              <a:off x="3114835" y="694413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1852843" y="396713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2870702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1750241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635378" y="1205380"/>
            <a:ext cx="1952458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+</a:t>
            </a: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(pushing)</a:t>
            </a:r>
            <a:endParaRPr lang="en-US" sz="280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635378" y="433284"/>
            <a:ext cx="1785745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o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(neutral)</a:t>
            </a:r>
            <a:endParaRPr lang="en-US" sz="2800" dirty="0" smtClean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</p:spTree>
    <p:extLst>
      <p:ext uri="{BB962C8B-B14F-4D97-AF65-F5344CB8AC3E}">
        <p14:creationId xmlns:p14="http://schemas.microsoft.com/office/powerpoint/2010/main" val="225539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4572000" y="1116490"/>
            <a:ext cx="4572000" cy="191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1715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1715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1715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171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171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>
                <a:solidFill>
                  <a:srgbClr val="000066"/>
                </a:solidFill>
                <a:latin typeface="Microsoft Sans Serif" pitchFamily="34" charset="0"/>
                <a:cs typeface="Times New Roman" pitchFamily="18" charset="0"/>
              </a:rPr>
              <a:t>Finite state </a:t>
            </a:r>
            <a:r>
              <a:rPr lang="en-US" altLang="en-US" sz="2800" dirty="0" smtClean="0">
                <a:solidFill>
                  <a:srgbClr val="000066"/>
                </a:solidFill>
                <a:latin typeface="Microsoft Sans Serif" pitchFamily="34" charset="0"/>
                <a:cs typeface="Times New Roman" pitchFamily="18" charset="0"/>
              </a:rPr>
              <a:t>control</a:t>
            </a:r>
            <a:endParaRPr lang="en-US" altLang="en-US" sz="28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0066"/>
                </a:solidFill>
                <a:latin typeface="Microsoft Sans Serif" pitchFamily="34" charset="0"/>
                <a:cs typeface="Times New Roman" pitchFamily="18" charset="0"/>
              </a:rPr>
              <a:t>Pushdown store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0066"/>
                </a:solidFill>
                <a:latin typeface="Microsoft Sans Serif" pitchFamily="34" charset="0"/>
                <a:cs typeface="Times New Roman" pitchFamily="18" charset="0"/>
              </a:rPr>
              <a:t>Input tape</a:t>
            </a:r>
            <a:endParaRPr lang="en-US" altLang="en-US" sz="2800" dirty="0">
              <a:solidFill>
                <a:srgbClr val="000066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altLang="en-US" sz="1200" dirty="0" smtClean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= </a:t>
            </a: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o</a:t>
            </a:r>
            <a:r>
              <a:rPr lang="en-US" altLang="en-US" sz="12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U</a:t>
            </a:r>
            <a:r>
              <a:rPr lang="en-US" altLang="en-US" sz="12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+</a:t>
            </a:r>
            <a:r>
              <a:rPr lang="en-US" altLang="en-US" sz="12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U</a:t>
            </a:r>
            <a:r>
              <a:rPr lang="en-US" altLang="en-US" sz="12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</a:t>
            </a: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-</a:t>
            </a:r>
            <a:endParaRPr lang="en-US" altLang="en-US" sz="2800" baseline="-25000" dirty="0" smtClean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3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BRAIN</a:t>
            </a: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90227" y="1042452"/>
            <a:ext cx="1880095" cy="871087"/>
            <a:chOff x="1522740" y="396713"/>
            <a:chExt cx="1880095" cy="871087"/>
          </a:xfrm>
        </p:grpSpPr>
        <p:cxnSp>
          <p:nvCxnSpPr>
            <p:cNvPr id="18" name="Straight Arrow Connector 17"/>
            <p:cNvCxnSpPr>
              <a:stCxn id="19" idx="6"/>
              <a:endCxn id="20" idx="2"/>
            </p:cNvCxnSpPr>
            <p:nvPr/>
          </p:nvCxnSpPr>
          <p:spPr bwMode="auto">
            <a:xfrm>
              <a:off x="1810740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" name="Oval 18"/>
            <p:cNvSpPr>
              <a:spLocks noChangeAspect="1"/>
            </p:cNvSpPr>
            <p:nvPr/>
          </p:nvSpPr>
          <p:spPr bwMode="auto">
            <a:xfrm>
              <a:off x="1522740" y="694413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 bwMode="auto">
            <a:xfrm>
              <a:off x="3114835" y="694413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1852843" y="396713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2870702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1750241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90227" y="1823711"/>
            <a:ext cx="1880095" cy="871087"/>
            <a:chOff x="4056312" y="1228780"/>
            <a:chExt cx="1880095" cy="871087"/>
          </a:xfrm>
        </p:grpSpPr>
        <p:cxnSp>
          <p:nvCxnSpPr>
            <p:cNvPr id="26" name="Straight Arrow Connector 25"/>
            <p:cNvCxnSpPr>
              <a:stCxn id="27" idx="6"/>
              <a:endCxn id="28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7" name="Oval 26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4505840" y="1228780"/>
              <a:ext cx="981038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l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090227" y="261193"/>
            <a:ext cx="1880095" cy="871087"/>
            <a:chOff x="6589883" y="1228780"/>
            <a:chExt cx="1880095" cy="871087"/>
          </a:xfrm>
        </p:grpSpPr>
        <p:cxnSp>
          <p:nvCxnSpPr>
            <p:cNvPr id="35" name="Straight Arrow Connector 34"/>
            <p:cNvCxnSpPr>
              <a:stCxn id="36" idx="6"/>
              <a:endCxn id="37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36" name="Oval 35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7396076" y="1228780"/>
              <a:ext cx="26770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c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35378" y="1977476"/>
            <a:ext cx="1913985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-</a:t>
            </a: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(popping)</a:t>
            </a:r>
            <a:endParaRPr lang="en-US" sz="280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635378" y="1205380"/>
            <a:ext cx="1952458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+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(pushing)</a:t>
            </a:r>
            <a:endParaRPr lang="en-US" sz="2800" dirty="0" smtClean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635378" y="433284"/>
            <a:ext cx="1785745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o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(neutral)</a:t>
            </a:r>
            <a:endParaRPr lang="en-US" sz="2800" dirty="0" smtClean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</p:spTree>
    <p:extLst>
      <p:ext uri="{BB962C8B-B14F-4D97-AF65-F5344CB8AC3E}">
        <p14:creationId xmlns:p14="http://schemas.microsoft.com/office/powerpoint/2010/main" val="95179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Neighborhood: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L	-- the given language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-- the given constant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E</a:t>
            </a:r>
            <a:r>
              <a:rPr lang="en-US" altLang="en-US" sz="3600" baseline="-25000" dirty="0" smtClean="0">
                <a:solidFill>
                  <a:schemeClr val="bg1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baseline="-25000" dirty="0" smtClean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-- an edit distance </a:t>
            </a:r>
            <a:r>
              <a:rPr lang="en-US" altLang="en-US" dirty="0" smtClean="0">
                <a:solidFill>
                  <a:schemeClr val="bg1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-neighborhoo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d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:</a:t>
            </a:r>
            <a:endParaRPr lang="en-US" altLang="en-US" sz="280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3018035" y="4621469"/>
            <a:ext cx="2232248" cy="1224136"/>
          </a:xfrm>
          <a:prstGeom prst="ellipse">
            <a:avLst/>
          </a:prstGeom>
          <a:noFill/>
          <a:ln w="38100" algn="ctr">
            <a:solidFill>
              <a:srgbClr val="00CC99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2997" y="447745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CC99"/>
                </a:solidFill>
              </a:rPr>
              <a:t>L</a:t>
            </a:r>
            <a:endParaRPr lang="en-US" baseline="-25000" dirty="0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99628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90227" y="1042452"/>
            <a:ext cx="1880095" cy="871087"/>
            <a:chOff x="1522740" y="396713"/>
            <a:chExt cx="1880095" cy="871087"/>
          </a:xfrm>
        </p:grpSpPr>
        <p:cxnSp>
          <p:nvCxnSpPr>
            <p:cNvPr id="18" name="Straight Arrow Connector 17"/>
            <p:cNvCxnSpPr>
              <a:stCxn id="19" idx="6"/>
              <a:endCxn id="20" idx="2"/>
            </p:cNvCxnSpPr>
            <p:nvPr/>
          </p:nvCxnSpPr>
          <p:spPr bwMode="auto">
            <a:xfrm>
              <a:off x="1810740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" name="Oval 18"/>
            <p:cNvSpPr>
              <a:spLocks noChangeAspect="1"/>
            </p:cNvSpPr>
            <p:nvPr/>
          </p:nvSpPr>
          <p:spPr bwMode="auto">
            <a:xfrm>
              <a:off x="1522740" y="694413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 bwMode="auto">
            <a:xfrm>
              <a:off x="3114835" y="694413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1852843" y="396713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2870702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1750241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90227" y="1823711"/>
            <a:ext cx="1880095" cy="871087"/>
            <a:chOff x="4056312" y="1228780"/>
            <a:chExt cx="1880095" cy="871087"/>
          </a:xfrm>
        </p:grpSpPr>
        <p:cxnSp>
          <p:nvCxnSpPr>
            <p:cNvPr id="26" name="Straight Arrow Connector 25"/>
            <p:cNvCxnSpPr>
              <a:stCxn id="27" idx="6"/>
              <a:endCxn id="28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7" name="Oval 26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4505840" y="1228780"/>
              <a:ext cx="981038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l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644233" y="1823711"/>
            <a:ext cx="1880095" cy="871087"/>
            <a:chOff x="4056312" y="1228780"/>
            <a:chExt cx="1880095" cy="871087"/>
          </a:xfrm>
        </p:grpSpPr>
        <p:cxnSp>
          <p:nvCxnSpPr>
            <p:cNvPr id="34" name="Straight Arrow Connector 33"/>
            <p:cNvCxnSpPr>
              <a:stCxn id="35" idx="6"/>
              <a:endCxn id="36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35" name="Oval 34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37" name="Text Box 9"/>
            <p:cNvSpPr txBox="1">
              <a:spLocks noChangeArrowheads="1"/>
            </p:cNvSpPr>
            <p:nvPr/>
          </p:nvSpPr>
          <p:spPr bwMode="auto">
            <a:xfrm>
              <a:off x="4414469" y="1228780"/>
              <a:ext cx="116378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m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altLang="en-US" sz="2400" b="1" dirty="0" smtClean="0">
                  <a:solidFill>
                    <a:schemeClr val="bg1"/>
                  </a:solidFill>
                  <a:latin typeface="Microsoft Sans Serif" pitchFamily="34" charset="0"/>
                  <a:cs typeface="Times New Roman" pitchFamily="18" charset="0"/>
                  <a:sym typeface="Symbol"/>
                </a:rPr>
                <a:t>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090227" y="261193"/>
            <a:ext cx="1880095" cy="871087"/>
            <a:chOff x="6589883" y="1228780"/>
            <a:chExt cx="1880095" cy="871087"/>
          </a:xfrm>
        </p:grpSpPr>
        <p:cxnSp>
          <p:nvCxnSpPr>
            <p:cNvPr id="41" name="Straight Arrow Connector 40"/>
            <p:cNvCxnSpPr>
              <a:stCxn id="42" idx="6"/>
              <a:endCxn id="43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42" name="Oval 41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7396076" y="1228780"/>
              <a:ext cx="26770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c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5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35378" y="1977476"/>
            <a:ext cx="1913985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-</a:t>
            </a: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(popping)</a:t>
            </a:r>
            <a:endParaRPr lang="en-US" sz="280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635378" y="1205380"/>
            <a:ext cx="1952458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+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(pushing)</a:t>
            </a:r>
            <a:endParaRPr lang="en-US" sz="2800" dirty="0" smtClean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635378" y="433284"/>
            <a:ext cx="1785745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o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(neutral)</a:t>
            </a:r>
            <a:endParaRPr lang="en-US" sz="2800" dirty="0" smtClean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</p:spTree>
    <p:extLst>
      <p:ext uri="{BB962C8B-B14F-4D97-AF65-F5344CB8AC3E}">
        <p14:creationId xmlns:p14="http://schemas.microsoft.com/office/powerpoint/2010/main" val="154750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RAIN</a:t>
            </a: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90227" y="1042452"/>
            <a:ext cx="1880095" cy="871087"/>
            <a:chOff x="1522740" y="396713"/>
            <a:chExt cx="1880095" cy="871087"/>
          </a:xfrm>
        </p:grpSpPr>
        <p:cxnSp>
          <p:nvCxnSpPr>
            <p:cNvPr id="18" name="Straight Arrow Connector 17"/>
            <p:cNvCxnSpPr>
              <a:stCxn id="19" idx="6"/>
              <a:endCxn id="20" idx="2"/>
            </p:cNvCxnSpPr>
            <p:nvPr/>
          </p:nvCxnSpPr>
          <p:spPr bwMode="auto">
            <a:xfrm>
              <a:off x="1810740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" name="Oval 18"/>
            <p:cNvSpPr>
              <a:spLocks noChangeAspect="1"/>
            </p:cNvSpPr>
            <p:nvPr/>
          </p:nvSpPr>
          <p:spPr bwMode="auto">
            <a:xfrm>
              <a:off x="1522740" y="694413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 bwMode="auto">
            <a:xfrm>
              <a:off x="3114835" y="694413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1852843" y="396713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2870702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1750241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644233" y="1823711"/>
            <a:ext cx="1880095" cy="871087"/>
            <a:chOff x="4056312" y="1228780"/>
            <a:chExt cx="1880095" cy="871087"/>
          </a:xfrm>
        </p:grpSpPr>
        <p:cxnSp>
          <p:nvCxnSpPr>
            <p:cNvPr id="34" name="Straight Arrow Connector 33"/>
            <p:cNvCxnSpPr>
              <a:stCxn id="35" idx="6"/>
              <a:endCxn id="36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35" name="Oval 34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37" name="Text Box 9"/>
            <p:cNvSpPr txBox="1">
              <a:spLocks noChangeArrowheads="1"/>
            </p:cNvSpPr>
            <p:nvPr/>
          </p:nvSpPr>
          <p:spPr bwMode="auto">
            <a:xfrm>
              <a:off x="4414469" y="1228780"/>
              <a:ext cx="116378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m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altLang="en-US" sz="2400" b="1" dirty="0" smtClean="0">
                  <a:solidFill>
                    <a:srgbClr val="00CC99"/>
                  </a:solidFill>
                  <a:latin typeface="Microsoft Sans Serif" pitchFamily="34" charset="0"/>
                  <a:cs typeface="Times New Roman" pitchFamily="18" charset="0"/>
                  <a:sym typeface="Symbol"/>
                </a:rPr>
                <a:t>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090227" y="2604969"/>
            <a:ext cx="1880095" cy="871087"/>
            <a:chOff x="4056312" y="2060848"/>
            <a:chExt cx="1880095" cy="871087"/>
          </a:xfrm>
        </p:grpSpPr>
        <p:cxnSp>
          <p:nvCxnSpPr>
            <p:cNvPr id="41" name="Straight Arrow Connector 40"/>
            <p:cNvCxnSpPr>
              <a:stCxn id="42" idx="6"/>
              <a:endCxn id="43" idx="2"/>
            </p:cNvCxnSpPr>
            <p:nvPr/>
          </p:nvCxnSpPr>
          <p:spPr bwMode="auto">
            <a:xfrm>
              <a:off x="4344312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42" name="Oval 41"/>
            <p:cNvSpPr>
              <a:spLocks noChangeAspect="1"/>
            </p:cNvSpPr>
            <p:nvPr/>
          </p:nvSpPr>
          <p:spPr bwMode="auto">
            <a:xfrm>
              <a:off x="4056312" y="2358548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 bwMode="auto">
            <a:xfrm>
              <a:off x="5648407" y="2358548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4929030" y="2060848"/>
              <a:ext cx="1346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400" b="1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5" name="Text Box 9"/>
            <p:cNvSpPr txBox="1">
              <a:spLocks noChangeArrowheads="1"/>
            </p:cNvSpPr>
            <p:nvPr/>
          </p:nvSpPr>
          <p:spPr bwMode="auto">
            <a:xfrm>
              <a:off x="5404274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4283813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35378" y="2749571"/>
            <a:ext cx="1920398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-transitions</a:t>
            </a:r>
            <a:endParaRPr lang="en-US" sz="280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90227" y="1823711"/>
            <a:ext cx="1880095" cy="871087"/>
            <a:chOff x="4056312" y="1228780"/>
            <a:chExt cx="1880095" cy="871087"/>
          </a:xfrm>
        </p:grpSpPr>
        <p:cxnSp>
          <p:nvCxnSpPr>
            <p:cNvPr id="49" name="Straight Arrow Connector 48"/>
            <p:cNvCxnSpPr>
              <a:stCxn id="50" idx="6"/>
              <a:endCxn id="51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50" name="Oval 49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4505840" y="1228780"/>
              <a:ext cx="981038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l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53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54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090227" y="261193"/>
            <a:ext cx="1880095" cy="871087"/>
            <a:chOff x="6589883" y="1228780"/>
            <a:chExt cx="1880095" cy="871087"/>
          </a:xfrm>
        </p:grpSpPr>
        <p:cxnSp>
          <p:nvCxnSpPr>
            <p:cNvPr id="56" name="Straight Arrow Connector 55"/>
            <p:cNvCxnSpPr>
              <a:stCxn id="57" idx="6"/>
              <a:endCxn id="58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57" name="Oval 56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58" name="Oval 57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59" name="Text Box 9"/>
            <p:cNvSpPr txBox="1">
              <a:spLocks noChangeArrowheads="1"/>
            </p:cNvSpPr>
            <p:nvPr/>
          </p:nvSpPr>
          <p:spPr bwMode="auto">
            <a:xfrm>
              <a:off x="7396076" y="1228780"/>
              <a:ext cx="26770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c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60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35378" y="1977476"/>
            <a:ext cx="1913985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-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(popping)</a:t>
            </a:r>
            <a:endParaRPr lang="en-US" sz="2800" dirty="0" smtClean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635378" y="1205380"/>
            <a:ext cx="1952458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+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(pushing)</a:t>
            </a:r>
            <a:endParaRPr lang="en-US" sz="2800" dirty="0" smtClean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635378" y="433284"/>
            <a:ext cx="1785745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o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(neutral)</a:t>
            </a:r>
            <a:endParaRPr lang="en-US" sz="2800" dirty="0" smtClean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</p:spTree>
    <p:extLst>
      <p:ext uri="{BB962C8B-B14F-4D97-AF65-F5344CB8AC3E}">
        <p14:creationId xmlns:p14="http://schemas.microsoft.com/office/powerpoint/2010/main" val="409634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090227" y="1042452"/>
            <a:ext cx="1880095" cy="871087"/>
            <a:chOff x="1522740" y="396713"/>
            <a:chExt cx="1880095" cy="871087"/>
          </a:xfrm>
        </p:grpSpPr>
        <p:cxnSp>
          <p:nvCxnSpPr>
            <p:cNvPr id="18" name="Straight Arrow Connector 17"/>
            <p:cNvCxnSpPr>
              <a:stCxn id="19" idx="6"/>
              <a:endCxn id="20" idx="2"/>
            </p:cNvCxnSpPr>
            <p:nvPr/>
          </p:nvCxnSpPr>
          <p:spPr bwMode="auto">
            <a:xfrm>
              <a:off x="1810740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" name="Oval 18"/>
            <p:cNvSpPr>
              <a:spLocks noChangeAspect="1"/>
            </p:cNvSpPr>
            <p:nvPr/>
          </p:nvSpPr>
          <p:spPr bwMode="auto">
            <a:xfrm>
              <a:off x="1522740" y="694413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 bwMode="auto">
            <a:xfrm>
              <a:off x="3114835" y="694413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1852843" y="396713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2870702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1750241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090227" y="2604969"/>
            <a:ext cx="1880095" cy="871087"/>
            <a:chOff x="4056312" y="2060848"/>
            <a:chExt cx="1880095" cy="871087"/>
          </a:xfrm>
        </p:grpSpPr>
        <p:cxnSp>
          <p:nvCxnSpPr>
            <p:cNvPr id="41" name="Straight Arrow Connector 40"/>
            <p:cNvCxnSpPr>
              <a:stCxn id="42" idx="6"/>
              <a:endCxn id="43" idx="2"/>
            </p:cNvCxnSpPr>
            <p:nvPr/>
          </p:nvCxnSpPr>
          <p:spPr bwMode="auto">
            <a:xfrm>
              <a:off x="4344312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42" name="Oval 41"/>
            <p:cNvSpPr>
              <a:spLocks noChangeAspect="1"/>
            </p:cNvSpPr>
            <p:nvPr/>
          </p:nvSpPr>
          <p:spPr bwMode="auto">
            <a:xfrm>
              <a:off x="4056312" y="2358548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 bwMode="auto">
            <a:xfrm>
              <a:off x="5648407" y="2358548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4929030" y="2060848"/>
              <a:ext cx="1346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400" b="1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5" name="Text Box 9"/>
            <p:cNvSpPr txBox="1">
              <a:spLocks noChangeArrowheads="1"/>
            </p:cNvSpPr>
            <p:nvPr/>
          </p:nvSpPr>
          <p:spPr bwMode="auto">
            <a:xfrm>
              <a:off x="5404274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4283813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35378" y="2749571"/>
            <a:ext cx="1920398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-transitions</a:t>
            </a:r>
            <a:endParaRPr lang="en-US" sz="280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 flipV="1">
            <a:off x="462543" y="2773098"/>
            <a:ext cx="1790539" cy="5838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709072" y="2713693"/>
            <a:ext cx="1790539" cy="5838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sp>
        <p:nvSpPr>
          <p:cNvPr id="48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q’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RAIN</a:t>
            </a: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644233" y="1823711"/>
            <a:ext cx="1880095" cy="871087"/>
            <a:chOff x="4056312" y="1228780"/>
            <a:chExt cx="1880095" cy="871087"/>
          </a:xfrm>
        </p:grpSpPr>
        <p:cxnSp>
          <p:nvCxnSpPr>
            <p:cNvPr id="55" name="Straight Arrow Connector 54"/>
            <p:cNvCxnSpPr>
              <a:stCxn id="56" idx="6"/>
              <a:endCxn id="57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56" name="Oval 55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4414469" y="1228780"/>
              <a:ext cx="116378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m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altLang="en-US" sz="2400" b="1" dirty="0" smtClean="0">
                  <a:solidFill>
                    <a:srgbClr val="00CC99"/>
                  </a:solidFill>
                  <a:latin typeface="Microsoft Sans Serif" pitchFamily="34" charset="0"/>
                  <a:cs typeface="Times New Roman" pitchFamily="18" charset="0"/>
                  <a:sym typeface="Symbol"/>
                </a:rPr>
                <a:t>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59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60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090227" y="1823711"/>
            <a:ext cx="1880095" cy="871087"/>
            <a:chOff x="4056312" y="1228780"/>
            <a:chExt cx="1880095" cy="871087"/>
          </a:xfrm>
        </p:grpSpPr>
        <p:cxnSp>
          <p:nvCxnSpPr>
            <p:cNvPr id="62" name="Straight Arrow Connector 61"/>
            <p:cNvCxnSpPr>
              <a:stCxn id="63" idx="6"/>
              <a:endCxn id="64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63" name="Oval 62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65" name="Text Box 9"/>
            <p:cNvSpPr txBox="1">
              <a:spLocks noChangeArrowheads="1"/>
            </p:cNvSpPr>
            <p:nvPr/>
          </p:nvSpPr>
          <p:spPr bwMode="auto">
            <a:xfrm>
              <a:off x="4505840" y="1228780"/>
              <a:ext cx="981038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l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66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67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090227" y="261193"/>
            <a:ext cx="1880095" cy="871087"/>
            <a:chOff x="6589883" y="1228780"/>
            <a:chExt cx="1880095" cy="871087"/>
          </a:xfrm>
        </p:grpSpPr>
        <p:cxnSp>
          <p:nvCxnSpPr>
            <p:cNvPr id="69" name="Straight Arrow Connector 68"/>
            <p:cNvCxnSpPr>
              <a:stCxn id="70" idx="6"/>
              <a:endCxn id="71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70" name="Oval 69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72" name="Text Box 9"/>
            <p:cNvSpPr txBox="1">
              <a:spLocks noChangeArrowheads="1"/>
            </p:cNvSpPr>
            <p:nvPr/>
          </p:nvSpPr>
          <p:spPr bwMode="auto">
            <a:xfrm>
              <a:off x="7396076" y="1228780"/>
              <a:ext cx="26770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c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73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74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635378" y="1977476"/>
            <a:ext cx="1913985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-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(popping)</a:t>
            </a:r>
            <a:endParaRPr lang="en-US" sz="2800" dirty="0" smtClean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635378" y="1205380"/>
            <a:ext cx="1952458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+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(pushing)</a:t>
            </a:r>
            <a:endParaRPr lang="en-US" sz="2800" dirty="0" smtClean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635378" y="433284"/>
            <a:ext cx="1785745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altLang="en-US" sz="2800" b="1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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o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(neutral)</a:t>
            </a:r>
            <a:endParaRPr lang="en-US" sz="2800" dirty="0" smtClean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</p:spTree>
    <p:extLst>
      <p:ext uri="{BB962C8B-B14F-4D97-AF65-F5344CB8AC3E}">
        <p14:creationId xmlns:p14="http://schemas.microsoft.com/office/powerpoint/2010/main" val="412635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35378" y="2749571"/>
            <a:ext cx="1920398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-transitions</a:t>
            </a:r>
            <a:endParaRPr lang="en-US" sz="280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cxnSp>
        <p:nvCxnSpPr>
          <p:cNvPr id="56" name="Straight Arrow Connector 55"/>
          <p:cNvCxnSpPr>
            <a:stCxn id="57" idx="6"/>
            <a:endCxn id="70" idx="2"/>
          </p:cNvCxnSpPr>
          <p:nvPr/>
        </p:nvCxnSpPr>
        <p:spPr bwMode="auto">
          <a:xfrm>
            <a:off x="1678201" y="1134244"/>
            <a:ext cx="7797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1981539" y="692696"/>
            <a:ext cx="134652" cy="462755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endParaRPr lang="en-US" sz="2400" b="1" dirty="0">
              <a:solidFill>
                <a:schemeClr val="bg1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90201" y="990396"/>
            <a:ext cx="516311" cy="573387"/>
            <a:chOff x="635378" y="4302764"/>
            <a:chExt cx="516311" cy="573387"/>
          </a:xfrm>
        </p:grpSpPr>
        <p:sp>
          <p:nvSpPr>
            <p:cNvPr id="57" name="Oval 56"/>
            <p:cNvSpPr>
              <a:spLocks noChangeAspect="1"/>
            </p:cNvSpPr>
            <p:nvPr/>
          </p:nvSpPr>
          <p:spPr bwMode="auto">
            <a:xfrm>
              <a:off x="635378" y="4302764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866354" y="4413396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1</a:t>
              </a:r>
              <a:endParaRPr lang="en-US" sz="2400" u="sng" baseline="-25000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cxnSp>
        <p:nvCxnSpPr>
          <p:cNvPr id="69" name="Straight Arrow Connector 68"/>
          <p:cNvCxnSpPr>
            <a:stCxn id="70" idx="6"/>
            <a:endCxn id="77" idx="2"/>
          </p:cNvCxnSpPr>
          <p:nvPr/>
        </p:nvCxnSpPr>
        <p:spPr bwMode="auto">
          <a:xfrm>
            <a:off x="2745917" y="1134244"/>
            <a:ext cx="7797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049254" y="692696"/>
            <a:ext cx="134652" cy="462755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endParaRPr lang="en-US" sz="2400" b="1" dirty="0">
              <a:solidFill>
                <a:schemeClr val="bg1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57917" y="990396"/>
            <a:ext cx="516311" cy="573387"/>
            <a:chOff x="1835696" y="4878828"/>
            <a:chExt cx="516311" cy="573387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 bwMode="auto">
            <a:xfrm>
              <a:off x="1835696" y="4878828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72" name="Text Box 9"/>
            <p:cNvSpPr txBox="1">
              <a:spLocks noChangeArrowheads="1"/>
            </p:cNvSpPr>
            <p:nvPr/>
          </p:nvSpPr>
          <p:spPr bwMode="auto">
            <a:xfrm>
              <a:off x="2066672" y="4989460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2</a:t>
              </a:r>
              <a:endParaRPr lang="en-US" sz="2400" u="sng" baseline="-25000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cxnSp>
        <p:nvCxnSpPr>
          <p:cNvPr id="76" name="Straight Arrow Connector 75"/>
          <p:cNvCxnSpPr>
            <a:stCxn id="77" idx="6"/>
            <a:endCxn id="91" idx="2"/>
          </p:cNvCxnSpPr>
          <p:nvPr/>
        </p:nvCxnSpPr>
        <p:spPr bwMode="auto">
          <a:xfrm>
            <a:off x="3813633" y="1134244"/>
            <a:ext cx="7797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4116970" y="692696"/>
            <a:ext cx="134652" cy="462755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endParaRPr lang="en-US" sz="2400" b="1" dirty="0">
              <a:solidFill>
                <a:schemeClr val="bg1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525633" y="990396"/>
            <a:ext cx="516311" cy="573387"/>
            <a:chOff x="3011642" y="4367781"/>
            <a:chExt cx="516311" cy="573387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 bwMode="auto">
            <a:xfrm>
              <a:off x="3011642" y="4367781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79" name="Text Box 9"/>
            <p:cNvSpPr txBox="1">
              <a:spLocks noChangeArrowheads="1"/>
            </p:cNvSpPr>
            <p:nvPr/>
          </p:nvSpPr>
          <p:spPr bwMode="auto">
            <a:xfrm>
              <a:off x="3242618" y="4478413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3</a:t>
              </a:r>
              <a:endParaRPr lang="en-US" sz="2400" u="sng" baseline="-25000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593349" y="990396"/>
            <a:ext cx="516311" cy="573387"/>
            <a:chOff x="3011642" y="4367781"/>
            <a:chExt cx="516311" cy="573387"/>
          </a:xfrm>
        </p:grpSpPr>
        <p:sp>
          <p:nvSpPr>
            <p:cNvPr id="91" name="Oval 90"/>
            <p:cNvSpPr>
              <a:spLocks noChangeAspect="1"/>
            </p:cNvSpPr>
            <p:nvPr/>
          </p:nvSpPr>
          <p:spPr bwMode="auto">
            <a:xfrm>
              <a:off x="3011642" y="4367781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92" name="Text Box 9"/>
            <p:cNvSpPr txBox="1">
              <a:spLocks noChangeArrowheads="1"/>
            </p:cNvSpPr>
            <p:nvPr/>
          </p:nvSpPr>
          <p:spPr bwMode="auto">
            <a:xfrm>
              <a:off x="3242618" y="4478413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4</a:t>
              </a:r>
              <a:endParaRPr lang="en-US" sz="2400" u="sng" baseline="-25000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cxnSp>
        <p:nvCxnSpPr>
          <p:cNvPr id="95" name="Straight Arrow Connector 94"/>
          <p:cNvCxnSpPr>
            <a:stCxn id="113" idx="6"/>
            <a:endCxn id="117" idx="2"/>
          </p:cNvCxnSpPr>
          <p:nvPr/>
        </p:nvCxnSpPr>
        <p:spPr bwMode="auto">
          <a:xfrm>
            <a:off x="5949065" y="1134244"/>
            <a:ext cx="12979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5979550" y="692696"/>
            <a:ext cx="1219885" cy="462755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4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</a:t>
            </a:r>
            <a:r>
              <a:rPr lang="en-US" sz="2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push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B</a:t>
            </a:r>
            <a:endParaRPr lang="en-US" sz="2400" u="sng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5661065" y="990396"/>
            <a:ext cx="499480" cy="573387"/>
            <a:chOff x="5567857" y="4302764"/>
            <a:chExt cx="499480" cy="573387"/>
          </a:xfrm>
        </p:grpSpPr>
        <p:sp>
          <p:nvSpPr>
            <p:cNvPr id="114" name="Text Box 9"/>
            <p:cNvSpPr txBox="1">
              <a:spLocks noChangeArrowheads="1"/>
            </p:cNvSpPr>
            <p:nvPr/>
          </p:nvSpPr>
          <p:spPr bwMode="auto">
            <a:xfrm>
              <a:off x="5815665" y="4413396"/>
              <a:ext cx="25167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28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r</a:t>
              </a:r>
              <a:endParaRPr lang="en-US" sz="2800" u="sng" baseline="-25000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 bwMode="auto">
            <a:xfrm>
              <a:off x="5567857" y="4302764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247040" y="990396"/>
            <a:ext cx="493869" cy="573387"/>
            <a:chOff x="5567857" y="4302764"/>
            <a:chExt cx="493869" cy="573387"/>
          </a:xfrm>
        </p:grpSpPr>
        <p:sp>
          <p:nvSpPr>
            <p:cNvPr id="116" name="Text Box 9"/>
            <p:cNvSpPr txBox="1">
              <a:spLocks noChangeArrowheads="1"/>
            </p:cNvSpPr>
            <p:nvPr/>
          </p:nvSpPr>
          <p:spPr bwMode="auto">
            <a:xfrm>
              <a:off x="5821276" y="4413396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800" u="sng" baseline="-25000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 bwMode="auto">
            <a:xfrm>
              <a:off x="5567857" y="4302764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cs typeface="Times New Roman" pitchFamily="18" charset="0"/>
              </a:endParaRPr>
            </a:p>
          </p:txBody>
        </p:sp>
      </p:grpSp>
      <p:sp>
        <p:nvSpPr>
          <p:cNvPr id="118" name="Text Box 9"/>
          <p:cNvSpPr txBox="1">
            <a:spLocks noChangeArrowheads="1"/>
          </p:cNvSpPr>
          <p:nvPr/>
        </p:nvSpPr>
        <p:spPr bwMode="auto">
          <a:xfrm>
            <a:off x="5202749" y="806005"/>
            <a:ext cx="174727" cy="462755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…</a:t>
            </a:r>
            <a:endParaRPr lang="en-US" sz="2400" dirty="0">
              <a:solidFill>
                <a:schemeClr val="bg1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 flipV="1">
            <a:off x="462543" y="2773098"/>
            <a:ext cx="1790539" cy="5838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709072" y="2713693"/>
            <a:ext cx="1790539" cy="5838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sp>
        <p:nvSpPr>
          <p:cNvPr id="83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q’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5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RAIN</a:t>
            </a: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7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35378" y="2749571"/>
            <a:ext cx="1920398" cy="524311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numCol="1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  <a:tabLst>
                <a:tab pos="361950" algn="l"/>
                <a:tab pos="804863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-transitions</a:t>
            </a:r>
            <a:endParaRPr lang="en-US" sz="280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Webdings"/>
            </a:endParaRPr>
          </a:p>
        </p:txBody>
      </p:sp>
      <p:cxnSp>
        <p:nvCxnSpPr>
          <p:cNvPr id="56" name="Straight Arrow Connector 55"/>
          <p:cNvCxnSpPr>
            <a:stCxn id="57" idx="6"/>
            <a:endCxn id="70" idx="2"/>
          </p:cNvCxnSpPr>
          <p:nvPr/>
        </p:nvCxnSpPr>
        <p:spPr bwMode="auto">
          <a:xfrm>
            <a:off x="1678201" y="1134244"/>
            <a:ext cx="7797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1981539" y="692696"/>
            <a:ext cx="134652" cy="462755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endParaRPr lang="en-US" sz="2400" b="1" dirty="0">
              <a:solidFill>
                <a:schemeClr val="bg1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90201" y="990396"/>
            <a:ext cx="516311" cy="573387"/>
            <a:chOff x="635378" y="4302764"/>
            <a:chExt cx="516311" cy="573387"/>
          </a:xfrm>
        </p:grpSpPr>
        <p:sp>
          <p:nvSpPr>
            <p:cNvPr id="57" name="Oval 56"/>
            <p:cNvSpPr>
              <a:spLocks noChangeAspect="1"/>
            </p:cNvSpPr>
            <p:nvPr/>
          </p:nvSpPr>
          <p:spPr bwMode="auto">
            <a:xfrm>
              <a:off x="635378" y="4302764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866354" y="4413396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1</a:t>
              </a:r>
              <a:endParaRPr lang="en-US" sz="2400" u="sng" baseline="-25000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cxnSp>
        <p:nvCxnSpPr>
          <p:cNvPr id="69" name="Straight Arrow Connector 68"/>
          <p:cNvCxnSpPr>
            <a:stCxn id="70" idx="6"/>
            <a:endCxn id="77" idx="2"/>
          </p:cNvCxnSpPr>
          <p:nvPr/>
        </p:nvCxnSpPr>
        <p:spPr bwMode="auto">
          <a:xfrm>
            <a:off x="2745917" y="1134244"/>
            <a:ext cx="7797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049254" y="692696"/>
            <a:ext cx="134652" cy="462755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endParaRPr lang="en-US" sz="2400" b="1" dirty="0">
              <a:solidFill>
                <a:schemeClr val="bg1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57917" y="990396"/>
            <a:ext cx="516311" cy="573387"/>
            <a:chOff x="1835696" y="4878828"/>
            <a:chExt cx="516311" cy="573387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 bwMode="auto">
            <a:xfrm>
              <a:off x="1835696" y="4878828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72" name="Text Box 9"/>
            <p:cNvSpPr txBox="1">
              <a:spLocks noChangeArrowheads="1"/>
            </p:cNvSpPr>
            <p:nvPr/>
          </p:nvSpPr>
          <p:spPr bwMode="auto">
            <a:xfrm>
              <a:off x="2066672" y="4989460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2</a:t>
              </a:r>
              <a:endParaRPr lang="en-US" sz="2400" u="sng" baseline="-25000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cxnSp>
        <p:nvCxnSpPr>
          <p:cNvPr id="76" name="Straight Arrow Connector 75"/>
          <p:cNvCxnSpPr>
            <a:stCxn id="77" idx="6"/>
            <a:endCxn id="91" idx="2"/>
          </p:cNvCxnSpPr>
          <p:nvPr/>
        </p:nvCxnSpPr>
        <p:spPr bwMode="auto">
          <a:xfrm>
            <a:off x="3813633" y="1134244"/>
            <a:ext cx="7797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4116970" y="692696"/>
            <a:ext cx="134652" cy="462755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endParaRPr lang="en-US" sz="2400" b="1" dirty="0">
              <a:solidFill>
                <a:schemeClr val="bg1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525633" y="990396"/>
            <a:ext cx="516311" cy="573387"/>
            <a:chOff x="3011642" y="4367781"/>
            <a:chExt cx="516311" cy="573387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 bwMode="auto">
            <a:xfrm>
              <a:off x="3011642" y="4367781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79" name="Text Box 9"/>
            <p:cNvSpPr txBox="1">
              <a:spLocks noChangeArrowheads="1"/>
            </p:cNvSpPr>
            <p:nvPr/>
          </p:nvSpPr>
          <p:spPr bwMode="auto">
            <a:xfrm>
              <a:off x="3242618" y="4478413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3</a:t>
              </a:r>
              <a:endParaRPr lang="en-US" sz="2400" u="sng" baseline="-25000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593349" y="990396"/>
            <a:ext cx="516311" cy="573387"/>
            <a:chOff x="3011642" y="4367781"/>
            <a:chExt cx="516311" cy="573387"/>
          </a:xfrm>
        </p:grpSpPr>
        <p:sp>
          <p:nvSpPr>
            <p:cNvPr id="91" name="Oval 90"/>
            <p:cNvSpPr>
              <a:spLocks noChangeAspect="1"/>
            </p:cNvSpPr>
            <p:nvPr/>
          </p:nvSpPr>
          <p:spPr bwMode="auto">
            <a:xfrm>
              <a:off x="3011642" y="4367781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92" name="Text Box 9"/>
            <p:cNvSpPr txBox="1">
              <a:spLocks noChangeArrowheads="1"/>
            </p:cNvSpPr>
            <p:nvPr/>
          </p:nvSpPr>
          <p:spPr bwMode="auto">
            <a:xfrm>
              <a:off x="3242618" y="4478413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4</a:t>
              </a:r>
              <a:endParaRPr lang="en-US" sz="2400" u="sng" baseline="-25000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cxnSp>
        <p:nvCxnSpPr>
          <p:cNvPr id="95" name="Straight Arrow Connector 94"/>
          <p:cNvCxnSpPr>
            <a:stCxn id="113" idx="6"/>
            <a:endCxn id="117" idx="2"/>
          </p:cNvCxnSpPr>
          <p:nvPr/>
        </p:nvCxnSpPr>
        <p:spPr bwMode="auto">
          <a:xfrm>
            <a:off x="5949065" y="1134244"/>
            <a:ext cx="12979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5979550" y="692696"/>
            <a:ext cx="1219885" cy="462755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4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</a:t>
            </a:r>
            <a:r>
              <a:rPr lang="en-US" sz="2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push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B</a:t>
            </a:r>
            <a:endParaRPr lang="en-US" sz="2400" u="sng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5661065" y="990396"/>
            <a:ext cx="499480" cy="573387"/>
            <a:chOff x="5567857" y="4302764"/>
            <a:chExt cx="499480" cy="573387"/>
          </a:xfrm>
        </p:grpSpPr>
        <p:sp>
          <p:nvSpPr>
            <p:cNvPr id="114" name="Text Box 9"/>
            <p:cNvSpPr txBox="1">
              <a:spLocks noChangeArrowheads="1"/>
            </p:cNvSpPr>
            <p:nvPr/>
          </p:nvSpPr>
          <p:spPr bwMode="auto">
            <a:xfrm>
              <a:off x="5815665" y="4413396"/>
              <a:ext cx="25167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28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r</a:t>
              </a:r>
              <a:endParaRPr lang="en-US" sz="2800" u="sng" baseline="-25000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 bwMode="auto">
            <a:xfrm>
              <a:off x="5567857" y="4302764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247040" y="990396"/>
            <a:ext cx="493869" cy="573387"/>
            <a:chOff x="5567857" y="4302764"/>
            <a:chExt cx="493869" cy="573387"/>
          </a:xfrm>
        </p:grpSpPr>
        <p:sp>
          <p:nvSpPr>
            <p:cNvPr id="116" name="Text Box 9"/>
            <p:cNvSpPr txBox="1">
              <a:spLocks noChangeArrowheads="1"/>
            </p:cNvSpPr>
            <p:nvPr/>
          </p:nvSpPr>
          <p:spPr bwMode="auto">
            <a:xfrm>
              <a:off x="5821276" y="4413396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800" u="sng" baseline="-25000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 bwMode="auto">
            <a:xfrm>
              <a:off x="5567857" y="4302764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cs typeface="Times New Roman" pitchFamily="18" charset="0"/>
              </a:endParaRPr>
            </a:p>
          </p:txBody>
        </p:sp>
      </p:grpSp>
      <p:sp>
        <p:nvSpPr>
          <p:cNvPr id="118" name="Text Box 9"/>
          <p:cNvSpPr txBox="1">
            <a:spLocks noChangeArrowheads="1"/>
          </p:cNvSpPr>
          <p:nvPr/>
        </p:nvSpPr>
        <p:spPr bwMode="auto">
          <a:xfrm>
            <a:off x="5202749" y="806005"/>
            <a:ext cx="174727" cy="462755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…</a:t>
            </a:r>
            <a:endParaRPr lang="en-US" sz="2400" dirty="0">
              <a:solidFill>
                <a:schemeClr val="bg1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119" name="Straight Arrow Connector 118"/>
          <p:cNvCxnSpPr>
            <a:stCxn id="121" idx="6"/>
            <a:endCxn id="126" idx="2"/>
          </p:cNvCxnSpPr>
          <p:nvPr/>
        </p:nvCxnSpPr>
        <p:spPr bwMode="auto">
          <a:xfrm>
            <a:off x="1678201" y="1941462"/>
            <a:ext cx="556883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120" name="Group 119"/>
          <p:cNvGrpSpPr/>
          <p:nvPr/>
        </p:nvGrpSpPr>
        <p:grpSpPr>
          <a:xfrm>
            <a:off x="1390201" y="1797614"/>
            <a:ext cx="516311" cy="573387"/>
            <a:chOff x="635378" y="4302764"/>
            <a:chExt cx="516311" cy="573387"/>
          </a:xfrm>
        </p:grpSpPr>
        <p:sp>
          <p:nvSpPr>
            <p:cNvPr id="121" name="Oval 120"/>
            <p:cNvSpPr>
              <a:spLocks noChangeAspect="1"/>
            </p:cNvSpPr>
            <p:nvPr/>
          </p:nvSpPr>
          <p:spPr bwMode="auto">
            <a:xfrm>
              <a:off x="635378" y="4302764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22" name="Text Box 9"/>
            <p:cNvSpPr txBox="1">
              <a:spLocks noChangeArrowheads="1"/>
            </p:cNvSpPr>
            <p:nvPr/>
          </p:nvSpPr>
          <p:spPr bwMode="auto">
            <a:xfrm>
              <a:off x="866354" y="4413396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1</a:t>
              </a:r>
              <a:endParaRPr lang="en-US" sz="2400" u="sng" baseline="-25000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123" name="Text Box 9"/>
          <p:cNvSpPr txBox="1">
            <a:spLocks noChangeArrowheads="1"/>
          </p:cNvSpPr>
          <p:nvPr/>
        </p:nvSpPr>
        <p:spPr bwMode="auto">
          <a:xfrm>
            <a:off x="5979550" y="1499914"/>
            <a:ext cx="1219885" cy="462755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46800" rIns="0" anchor="ctr" anchorCtr="1">
            <a:spAutoFit/>
          </a:bodyPr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4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</a:t>
            </a:r>
            <a:r>
              <a:rPr lang="en-US" sz="2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push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B</a:t>
            </a:r>
            <a:endParaRPr lang="en-US" sz="2400" u="sng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7247040" y="1797614"/>
            <a:ext cx="493869" cy="573387"/>
            <a:chOff x="5567857" y="4302764"/>
            <a:chExt cx="493869" cy="573387"/>
          </a:xfrm>
        </p:grpSpPr>
        <p:sp>
          <p:nvSpPr>
            <p:cNvPr id="125" name="Text Box 9"/>
            <p:cNvSpPr txBox="1">
              <a:spLocks noChangeArrowheads="1"/>
            </p:cNvSpPr>
            <p:nvPr/>
          </p:nvSpPr>
          <p:spPr bwMode="auto">
            <a:xfrm>
              <a:off x="5821276" y="4413396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800" u="sng" baseline="-25000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26" name="Oval 125"/>
            <p:cNvSpPr>
              <a:spLocks noChangeAspect="1"/>
            </p:cNvSpPr>
            <p:nvPr/>
          </p:nvSpPr>
          <p:spPr bwMode="auto">
            <a:xfrm>
              <a:off x="5567857" y="4302764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cs typeface="Times New Roman" pitchFamily="18" charset="0"/>
              </a:endParaRPr>
            </a:p>
          </p:txBody>
        </p:sp>
      </p:grpSp>
      <p:cxnSp>
        <p:nvCxnSpPr>
          <p:cNvPr id="81" name="Straight Arrow Connector 80"/>
          <p:cNvCxnSpPr/>
          <p:nvPr/>
        </p:nvCxnSpPr>
        <p:spPr bwMode="auto">
          <a:xfrm flipV="1">
            <a:off x="462543" y="2773098"/>
            <a:ext cx="1790539" cy="5838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709072" y="2713693"/>
            <a:ext cx="1790539" cy="5838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sp>
        <p:nvSpPr>
          <p:cNvPr id="83" name="AutoShape 92"/>
          <p:cNvSpPr>
            <a:spLocks noChangeArrowheads="1"/>
          </p:cNvSpPr>
          <p:nvPr/>
        </p:nvSpPr>
        <p:spPr bwMode="auto">
          <a:xfrm>
            <a:off x="2265321" y="4186237"/>
            <a:ext cx="997743" cy="536569"/>
          </a:xfrm>
          <a:prstGeom prst="wedgeRoundRectCallout">
            <a:avLst>
              <a:gd name="adj1" fmla="val 20940"/>
              <a:gd name="adj2" fmla="val -87500"/>
              <a:gd name="adj3" fmla="val 16667"/>
            </a:avLst>
          </a:prstGeom>
          <a:solidFill>
            <a:srgbClr val="000066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bIns="14400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q’</a:t>
            </a:r>
            <a:endParaRPr lang="en-US" altLang="en-US" sz="2800" b="1" baseline="-25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390849" y="3431357"/>
            <a:ext cx="8497151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c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m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800" baseline="-250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+</a:t>
            </a:r>
            <a:endParaRPr lang="en-US" sz="2800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5" name="Text Box 9"/>
          <p:cNvSpPr txBox="1">
            <a:spLocks noChangeArrowheads="1"/>
          </p:cNvSpPr>
          <p:nvPr/>
        </p:nvSpPr>
        <p:spPr bwMode="auto">
          <a:xfrm>
            <a:off x="3419872" y="5334384"/>
            <a:ext cx="4566439" cy="504056"/>
          </a:xfrm>
          <a:prstGeom prst="rect">
            <a:avLst/>
          </a:prstGeom>
          <a:noFill/>
          <a:ln w="9525" cap="rnd">
            <a:solidFill>
              <a:srgbClr val="FFFF00"/>
            </a:solidFill>
            <a:bevel/>
            <a:headEnd/>
            <a:tailEnd/>
          </a:ln>
          <a:extLst/>
        </p:spPr>
        <p:txBody>
          <a:bodyPr wrap="none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RAIN</a:t>
            </a:r>
            <a:r>
              <a:rPr lang="en-US" altLang="en-US" sz="1800" b="1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  <a:sym typeface="Wingdings 3" pitchFamily="18" charset="2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 rot="5400000" flipV="1">
            <a:off x="3076780" y="5262412"/>
            <a:ext cx="0" cy="64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2752780" y="4731730"/>
            <a:ext cx="0" cy="86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7600104" y="5214437"/>
            <a:ext cx="1724424" cy="67471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9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Input-Driven Pushdown Automata: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Closed under Boolean operations, concatenation,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Kleene star (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not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homomorphism)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**** PDA Motivation ****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3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Input-Driven Pushdown Automata: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Closed under Boolean operations, concatenation,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Kleene star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(</a:t>
            </a:r>
            <a:r>
              <a:rPr lang="en-US" altLang="en-US" sz="2800" dirty="0">
                <a:solidFill>
                  <a:srgbClr val="FFFFFF"/>
                </a:solidFill>
                <a:latin typeface="Microsoft Sans Serif" pitchFamily="34" charset="0"/>
                <a:cs typeface="Times New Roman" pitchFamily="18" charset="0"/>
              </a:rPr>
              <a:t>not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homomorphism)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Nondeterminism can be eliminated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6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Input-Driven Pushdown Automata: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Closed under edit distance neighborhood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 [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Okhotin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&amp;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Salomaa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2017]:</a:t>
            </a:r>
          </a:p>
        </p:txBody>
      </p:sp>
    </p:spTree>
    <p:extLst>
      <p:ext uri="{BB962C8B-B14F-4D97-AF65-F5344CB8AC3E}">
        <p14:creationId xmlns:p14="http://schemas.microsoft.com/office/powerpoint/2010/main" val="148488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Input-Driven Pushdown Automata: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Closed under edit distance neighborhood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 [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Okhotin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&amp;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Salomaa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2017]: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L			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stack symbols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Q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states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68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Input-Driven Pushdown Automata: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Closed under edit distance neighborhood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 [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Okhotin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&amp;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Salomaa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2017]: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L			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stack symbols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Q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states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 E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|’|  O(||</a:t>
            </a:r>
            <a:r>
              <a:rPr lang="en-US" altLang="en-US" sz="2800" baseline="300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)						|Q’| 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O(|Q|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|)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00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Neighborhood: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L	-- the given language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-- the given constant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E</a:t>
            </a:r>
            <a:r>
              <a:rPr lang="en-US" altLang="en-US" sz="3600" baseline="-25000" dirty="0" smtClean="0">
                <a:solidFill>
                  <a:schemeClr val="bg1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baseline="-25000" dirty="0" smtClean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-- an edit distance </a:t>
            </a:r>
            <a:r>
              <a:rPr lang="en-US" altLang="en-US" dirty="0" smtClean="0">
                <a:solidFill>
                  <a:schemeClr val="bg1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-neighborhoo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d: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	      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all strings obtained by at most</a:t>
            </a:r>
          </a:p>
          <a:p>
            <a:pPr>
              <a:buNone/>
            </a:pP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	      </a:t>
            </a:r>
            <a:r>
              <a:rPr lang="en-US" altLang="en-US" dirty="0" smtClean="0">
                <a:solidFill>
                  <a:schemeClr val="bg1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edit changes from strings in </a:t>
            </a:r>
            <a:r>
              <a:rPr 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L</a:t>
            </a:r>
            <a:endParaRPr lang="en-US" altLang="en-US" sz="280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3018035" y="4621469"/>
            <a:ext cx="2232248" cy="1224136"/>
          </a:xfrm>
          <a:prstGeom prst="ellipse">
            <a:avLst/>
          </a:prstGeom>
          <a:noFill/>
          <a:ln w="38100" algn="ctr">
            <a:solidFill>
              <a:srgbClr val="00CC99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802011" y="4373055"/>
            <a:ext cx="3528392" cy="1949712"/>
          </a:xfrm>
          <a:prstGeom prst="ellipse">
            <a:avLst/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>
            <a:spLocks/>
          </p:cNvSpPr>
          <p:nvPr/>
        </p:nvSpPr>
        <p:spPr bwMode="auto">
          <a:xfrm>
            <a:off x="4752032" y="5472118"/>
            <a:ext cx="108000" cy="108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Oval 6"/>
          <p:cNvSpPr>
            <a:spLocks/>
          </p:cNvSpPr>
          <p:nvPr/>
        </p:nvSpPr>
        <p:spPr bwMode="auto">
          <a:xfrm>
            <a:off x="5547111" y="5886394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CC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2997" y="447745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CC99"/>
                </a:solidFill>
              </a:rPr>
              <a:t>L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cxnSp>
        <p:nvCxnSpPr>
          <p:cNvPr id="3" name="Curved Connector 2"/>
          <p:cNvCxnSpPr>
            <a:stCxn id="6" idx="6"/>
            <a:endCxn id="7" idx="2"/>
          </p:cNvCxnSpPr>
          <p:nvPr/>
        </p:nvCxnSpPr>
        <p:spPr bwMode="auto">
          <a:xfrm>
            <a:off x="4860032" y="5526118"/>
            <a:ext cx="687079" cy="41427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119151" y="4477453"/>
            <a:ext cx="9510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1715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1715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1715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171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171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171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0" defTabSz="9144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E</a:t>
            </a:r>
            <a:r>
              <a:rPr lang="en-US" altLang="en-US" sz="3600" baseline="-25000" dirty="0" smtClean="0">
                <a:solidFill>
                  <a:schemeClr val="bg1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baseline="-25000" dirty="0" smtClean="0">
                <a:solidFill>
                  <a:schemeClr val="bg1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</a:t>
            </a:r>
            <a:endParaRPr lang="en-US" altLang="en-US" sz="2800" dirty="0" smtClean="0">
              <a:solidFill>
                <a:schemeClr val="bg1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52548" y="517836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CC99"/>
                </a:solidFill>
              </a:rPr>
              <a:t>w</a:t>
            </a:r>
            <a:endParaRPr lang="en-US" sz="2400" baseline="-25000" dirty="0">
              <a:solidFill>
                <a:srgbClr val="00CC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2536" y="5517680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w’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>
            <a:spLocks/>
          </p:cNvSpPr>
          <p:nvPr/>
        </p:nvSpPr>
        <p:spPr bwMode="auto">
          <a:xfrm>
            <a:off x="4861302" y="5078590"/>
            <a:ext cx="108000" cy="108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Oval 18"/>
          <p:cNvSpPr>
            <a:spLocks/>
          </p:cNvSpPr>
          <p:nvPr/>
        </p:nvSpPr>
        <p:spPr bwMode="auto">
          <a:xfrm>
            <a:off x="5768519" y="5354850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CC99"/>
              </a:solidFill>
            </a:endParaRPr>
          </a:p>
        </p:txBody>
      </p:sp>
      <p:cxnSp>
        <p:nvCxnSpPr>
          <p:cNvPr id="20" name="Curved Connector 19"/>
          <p:cNvCxnSpPr>
            <a:stCxn id="17" idx="6"/>
            <a:endCxn id="19" idx="2"/>
          </p:cNvCxnSpPr>
          <p:nvPr/>
        </p:nvCxnSpPr>
        <p:spPr bwMode="auto">
          <a:xfrm>
            <a:off x="4969302" y="5132590"/>
            <a:ext cx="799217" cy="27626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561818" y="478484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CC99"/>
                </a:solidFill>
              </a:rPr>
              <a:t>w</a:t>
            </a:r>
            <a:endParaRPr lang="en-US" sz="2400" baseline="-25000" dirty="0">
              <a:solidFill>
                <a:srgbClr val="00CC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93944" y="498613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w’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sp>
        <p:nvSpPr>
          <p:cNvPr id="23" name="Oval 22"/>
          <p:cNvSpPr>
            <a:spLocks/>
          </p:cNvSpPr>
          <p:nvPr/>
        </p:nvSpPr>
        <p:spPr bwMode="auto">
          <a:xfrm>
            <a:off x="3517958" y="5178406"/>
            <a:ext cx="108000" cy="108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58815" y="4830869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CC99"/>
                </a:solidFill>
              </a:rPr>
              <a:t>w</a:t>
            </a:r>
            <a:r>
              <a:rPr lang="en-US" sz="2400" dirty="0" smtClean="0">
                <a:solidFill>
                  <a:schemeClr val="bg1"/>
                </a:solidFill>
              </a:rPr>
              <a:t>=w’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Input-Driven Pushdown Automata: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Closed under edit distance neighborhood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 [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Okhotin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&amp;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Salomaa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2017]: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L			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stack symbols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Q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states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 E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|’|  O(||</a:t>
            </a:r>
            <a:r>
              <a:rPr lang="en-US" altLang="en-US" sz="2800" baseline="300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)						|Q’| 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O(|Q|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|)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3131840" y="5373216"/>
            <a:ext cx="2880320" cy="936104"/>
          </a:xfrm>
          <a:prstGeom prst="roundRect">
            <a:avLst/>
          </a:prstGeom>
          <a:solidFill>
            <a:srgbClr val="000066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tIns="93600" bIns="93600" anchor="ctr" anchorCtr="1">
            <a:noAutofit/>
          </a:bodyPr>
          <a:lstStyle/>
          <a:p>
            <a:pPr lvl="0" defTabSz="190500"/>
            <a:r>
              <a:rPr lang="en-US" altLang="en-US" dirty="0">
                <a:solidFill>
                  <a:srgbClr val="00CC99"/>
                </a:solidFill>
                <a:sym typeface="Symbol"/>
              </a:rPr>
              <a:t>E</a:t>
            </a:r>
            <a:r>
              <a:rPr lang="en-US" altLang="en-US" sz="3600" baseline="-25000" dirty="0">
                <a:solidFill>
                  <a:srgbClr val="00CC99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sz="1200" baseline="-25000" dirty="0">
                <a:solidFill>
                  <a:srgbClr val="00CC99"/>
                </a:solidFill>
                <a:sym typeface="Symbol"/>
              </a:rPr>
              <a:t> </a:t>
            </a:r>
            <a:r>
              <a:rPr lang="en-US" altLang="en-US" dirty="0">
                <a:solidFill>
                  <a:srgbClr val="00CC99"/>
                </a:solidFill>
                <a:sym typeface="Symbol"/>
              </a:rPr>
              <a:t>L = </a:t>
            </a:r>
            <a:r>
              <a:rPr lang="en-US" altLang="en-US" dirty="0" err="1">
                <a:solidFill>
                  <a:srgbClr val="00CC99"/>
                </a:solidFill>
                <a:sym typeface="Symbol"/>
              </a:rPr>
              <a:t>E</a:t>
            </a:r>
            <a:r>
              <a:rPr lang="en-US" altLang="en-US" baseline="-25000" dirty="0" err="1">
                <a:solidFill>
                  <a:srgbClr val="00CC99"/>
                </a:solidFill>
                <a:sym typeface="Symbol"/>
              </a:rPr>
              <a:t>1</a:t>
            </a:r>
            <a:r>
              <a:rPr lang="en-US" altLang="en-US" dirty="0" err="1">
                <a:solidFill>
                  <a:srgbClr val="00CC99"/>
                </a:solidFill>
                <a:sym typeface="Symbol"/>
              </a:rPr>
              <a:t>E</a:t>
            </a:r>
            <a:r>
              <a:rPr lang="en-US" altLang="en-US" sz="3600" baseline="-20000" dirty="0" err="1">
                <a:solidFill>
                  <a:srgbClr val="00CC99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baseline="-25000" dirty="0">
                <a:solidFill>
                  <a:srgbClr val="00CC99"/>
                </a:solidFill>
                <a:sym typeface="Symbol"/>
              </a:rPr>
              <a:t>-1</a:t>
            </a:r>
            <a:r>
              <a:rPr lang="en-US" altLang="en-US" sz="1200" baseline="-25000" dirty="0">
                <a:solidFill>
                  <a:srgbClr val="00CC99"/>
                </a:solidFill>
                <a:sym typeface="Symbol"/>
              </a:rPr>
              <a:t> </a:t>
            </a:r>
            <a:r>
              <a:rPr lang="en-US" altLang="en-US" dirty="0" smtClean="0">
                <a:solidFill>
                  <a:srgbClr val="00CC99"/>
                </a:solidFill>
                <a:sym typeface="Symbol"/>
              </a:rPr>
              <a:t>L</a:t>
            </a:r>
            <a:endParaRPr lang="en-US" altLang="en-US" dirty="0">
              <a:solidFill>
                <a:srgbClr val="00CC99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43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Input-Driven Pushdown Automata: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Closed under edit distance neighborhood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 [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Okhotin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&amp;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Salomaa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2017]: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L			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stack symbols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Q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states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 E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|’|  O(||</a:t>
            </a:r>
            <a:r>
              <a:rPr lang="en-US" altLang="en-US" sz="2800" baseline="300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)						|Q’| 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O(|Q|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|)</a:t>
            </a: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’|  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|</a:t>
            </a:r>
            <a:r>
              <a:rPr lang="en-US" altLang="en-US" sz="2800" baseline="30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3600" baseline="4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	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|Q’| 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|Q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baseline="30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3600" baseline="45000" dirty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30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-1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131840" y="5373216"/>
            <a:ext cx="2880320" cy="936104"/>
          </a:xfrm>
          <a:prstGeom prst="roundRect">
            <a:avLst/>
          </a:prstGeom>
          <a:solidFill>
            <a:srgbClr val="000066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tIns="93600" bIns="93600" anchor="ctr" anchorCtr="1">
            <a:noAutofit/>
          </a:bodyPr>
          <a:lstStyle/>
          <a:p>
            <a:pPr lvl="0" defTabSz="190500"/>
            <a:r>
              <a:rPr lang="en-US" altLang="en-US" dirty="0">
                <a:solidFill>
                  <a:srgbClr val="00CC99"/>
                </a:solidFill>
                <a:sym typeface="Symbol"/>
              </a:rPr>
              <a:t>E</a:t>
            </a:r>
            <a:r>
              <a:rPr lang="en-US" altLang="en-US" sz="3600" baseline="-25000" dirty="0">
                <a:solidFill>
                  <a:srgbClr val="00CC99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sz="1200" baseline="-25000" dirty="0">
                <a:solidFill>
                  <a:srgbClr val="00CC99"/>
                </a:solidFill>
                <a:sym typeface="Symbol"/>
              </a:rPr>
              <a:t> </a:t>
            </a:r>
            <a:r>
              <a:rPr lang="en-US" altLang="en-US" dirty="0">
                <a:solidFill>
                  <a:srgbClr val="00CC99"/>
                </a:solidFill>
                <a:sym typeface="Symbol"/>
              </a:rPr>
              <a:t>L = </a:t>
            </a:r>
            <a:r>
              <a:rPr lang="en-US" altLang="en-US" dirty="0" err="1">
                <a:solidFill>
                  <a:srgbClr val="00CC99"/>
                </a:solidFill>
                <a:sym typeface="Symbol"/>
              </a:rPr>
              <a:t>E</a:t>
            </a:r>
            <a:r>
              <a:rPr lang="en-US" altLang="en-US" baseline="-25000" dirty="0" err="1">
                <a:solidFill>
                  <a:srgbClr val="00CC99"/>
                </a:solidFill>
                <a:sym typeface="Symbol"/>
              </a:rPr>
              <a:t>1</a:t>
            </a:r>
            <a:r>
              <a:rPr lang="en-US" altLang="en-US" dirty="0" err="1">
                <a:solidFill>
                  <a:srgbClr val="00CC99"/>
                </a:solidFill>
                <a:sym typeface="Symbol"/>
              </a:rPr>
              <a:t>E</a:t>
            </a:r>
            <a:r>
              <a:rPr lang="en-US" altLang="en-US" sz="3600" baseline="-20000" dirty="0" err="1">
                <a:solidFill>
                  <a:srgbClr val="00CC99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baseline="-25000" dirty="0">
                <a:solidFill>
                  <a:srgbClr val="00CC99"/>
                </a:solidFill>
                <a:sym typeface="Symbol"/>
              </a:rPr>
              <a:t>-1</a:t>
            </a:r>
            <a:r>
              <a:rPr lang="en-US" altLang="en-US" sz="1200" baseline="-25000" dirty="0">
                <a:solidFill>
                  <a:srgbClr val="00CC99"/>
                </a:solidFill>
                <a:sym typeface="Symbol"/>
              </a:rPr>
              <a:t> </a:t>
            </a:r>
            <a:r>
              <a:rPr lang="en-US" altLang="en-US" dirty="0" smtClean="0">
                <a:solidFill>
                  <a:srgbClr val="00CC99"/>
                </a:solidFill>
                <a:sym typeface="Symbol"/>
              </a:rPr>
              <a:t>L</a:t>
            </a:r>
            <a:endParaRPr lang="en-US" altLang="en-US" dirty="0">
              <a:solidFill>
                <a:srgbClr val="00CC99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Input-Driven Pushdown Automata: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Closed under edit distance neighborhood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 [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Okhotin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&amp;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Salomaa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2017]: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L			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stack symbols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Q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states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 E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|’|  O(||</a:t>
            </a:r>
            <a:r>
              <a:rPr lang="en-US" altLang="en-US" sz="2800" baseline="300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)						|Q’| 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O(|Q|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|)</a:t>
            </a: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’|  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|</a:t>
            </a:r>
            <a:r>
              <a:rPr lang="en-US" altLang="en-US" sz="2800" baseline="30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3600" baseline="4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	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|Q’| 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|Q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baseline="30000" dirty="0" err="1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3600" baseline="45000" dirty="0" err="1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30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-1</a:t>
            </a: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 </a:t>
            </a:r>
            <a:r>
              <a:rPr lang="en-US" altLang="en-US" sz="2800" dirty="0" err="1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E</a:t>
            </a:r>
            <a:r>
              <a:rPr lang="en-US" altLang="en-US" sz="2800" baseline="-25000" dirty="0" err="1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</a:t>
            </a:r>
            <a:r>
              <a:rPr lang="en-US" altLang="en-US" sz="2800" dirty="0" err="1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|’| = |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|+1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131840" y="5373216"/>
            <a:ext cx="2880320" cy="936104"/>
          </a:xfrm>
          <a:prstGeom prst="roundRect">
            <a:avLst/>
          </a:prstGeom>
          <a:solidFill>
            <a:srgbClr val="000066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tIns="93600" bIns="93600" anchor="ctr" anchorCtr="1">
            <a:noAutofit/>
          </a:bodyPr>
          <a:lstStyle/>
          <a:p>
            <a:pPr lvl="0" defTabSz="190500"/>
            <a:r>
              <a:rPr lang="en-US" altLang="en-US" dirty="0">
                <a:solidFill>
                  <a:srgbClr val="00CC99"/>
                </a:solidFill>
                <a:sym typeface="Symbol"/>
              </a:rPr>
              <a:t>E</a:t>
            </a:r>
            <a:r>
              <a:rPr lang="en-US" altLang="en-US" sz="3600" baseline="-25000" dirty="0">
                <a:solidFill>
                  <a:srgbClr val="00CC99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sz="1200" baseline="-25000" dirty="0">
                <a:solidFill>
                  <a:srgbClr val="00CC99"/>
                </a:solidFill>
                <a:sym typeface="Symbol"/>
              </a:rPr>
              <a:t> </a:t>
            </a:r>
            <a:r>
              <a:rPr lang="en-US" altLang="en-US" dirty="0">
                <a:solidFill>
                  <a:srgbClr val="00CC99"/>
                </a:solidFill>
                <a:sym typeface="Symbol"/>
              </a:rPr>
              <a:t>L = </a:t>
            </a:r>
            <a:r>
              <a:rPr lang="en-US" altLang="en-US" dirty="0" err="1">
                <a:solidFill>
                  <a:srgbClr val="00CC99"/>
                </a:solidFill>
                <a:sym typeface="Symbol"/>
              </a:rPr>
              <a:t>E</a:t>
            </a:r>
            <a:r>
              <a:rPr lang="en-US" altLang="en-US" baseline="-25000" dirty="0" err="1">
                <a:solidFill>
                  <a:srgbClr val="00CC99"/>
                </a:solidFill>
                <a:sym typeface="Symbol"/>
              </a:rPr>
              <a:t>1</a:t>
            </a:r>
            <a:r>
              <a:rPr lang="en-US" altLang="en-US" dirty="0" err="1">
                <a:solidFill>
                  <a:srgbClr val="00CC99"/>
                </a:solidFill>
                <a:sym typeface="Symbol"/>
              </a:rPr>
              <a:t>E</a:t>
            </a:r>
            <a:r>
              <a:rPr lang="en-US" altLang="en-US" sz="3600" baseline="-20000" dirty="0" err="1">
                <a:solidFill>
                  <a:srgbClr val="00CC99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baseline="-25000" dirty="0">
                <a:solidFill>
                  <a:srgbClr val="00CC99"/>
                </a:solidFill>
                <a:sym typeface="Symbol"/>
              </a:rPr>
              <a:t>-1</a:t>
            </a:r>
            <a:r>
              <a:rPr lang="en-US" altLang="en-US" sz="1200" baseline="-25000" dirty="0">
                <a:solidFill>
                  <a:srgbClr val="00CC99"/>
                </a:solidFill>
                <a:sym typeface="Symbol"/>
              </a:rPr>
              <a:t> </a:t>
            </a:r>
            <a:r>
              <a:rPr lang="en-US" altLang="en-US" dirty="0" smtClean="0">
                <a:solidFill>
                  <a:srgbClr val="00CC99"/>
                </a:solidFill>
                <a:sym typeface="Symbol"/>
              </a:rPr>
              <a:t>L</a:t>
            </a:r>
            <a:endParaRPr lang="en-US" altLang="en-US" dirty="0">
              <a:solidFill>
                <a:srgbClr val="00CC99"/>
              </a:solidFill>
              <a:cs typeface="Times New Roman" pitchFamily="18" charset="0"/>
            </a:endParaRPr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auto">
          <a:xfrm>
            <a:off x="3635896" y="1501842"/>
            <a:ext cx="2952328" cy="1411882"/>
          </a:xfrm>
          <a:prstGeom prst="wedgeRoundRectCallout">
            <a:avLst>
              <a:gd name="adj1" fmla="val -50900"/>
              <a:gd name="adj2" fmla="val 143737"/>
              <a:gd name="adj3" fmla="val 16667"/>
            </a:avLst>
          </a:prstGeom>
          <a:solidFill>
            <a:srgbClr val="000066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tIns="93600" bIns="9360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3 days before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DLT’19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deadline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1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Input-Driven Pushdown Automata: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Closed under edit distance neighborhood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 [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Okhotin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&amp;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Salomaa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2017]: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L			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stack symbols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Q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states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 E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|’|  O(||</a:t>
            </a:r>
            <a:r>
              <a:rPr lang="en-US" altLang="en-US" sz="2800" baseline="300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)						|Q’| 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O(|Q|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|)</a:t>
            </a: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’|  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|</a:t>
            </a:r>
            <a:r>
              <a:rPr lang="en-US" altLang="en-US" sz="2800" baseline="30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3600" baseline="4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	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|Q’| 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|Q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baseline="30000" dirty="0" err="1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3600" baseline="45000" dirty="0" err="1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30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-1</a:t>
            </a: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 </a:t>
            </a:r>
            <a:r>
              <a:rPr lang="en-US" altLang="en-US" sz="2800" dirty="0" err="1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E</a:t>
            </a:r>
            <a:r>
              <a:rPr lang="en-US" altLang="en-US" sz="2800" baseline="-25000" dirty="0" err="1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</a:t>
            </a:r>
            <a:r>
              <a:rPr lang="en-US" altLang="en-US" sz="2800" dirty="0" err="1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|’| = ||+1</a:t>
            </a: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 E</a:t>
            </a:r>
            <a:r>
              <a:rPr lang="en-US" altLang="en-US" sz="3600" baseline="-25000" dirty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baseline="-25000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|’|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=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|+</a:t>
            </a:r>
            <a:r>
              <a:rPr lang="en-US" altLang="en-US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Q’| 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|Q|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err="1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</a:t>
            </a:r>
            <a:r>
              <a:rPr lang="en-US" altLang="en-US" sz="3600" baseline="30000" dirty="0" err="1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(|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|+</a:t>
            </a:r>
            <a:r>
              <a:rPr lang="en-US" altLang="en-US" sz="2800" spc="-100" baseline="300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3</a:t>
            </a:r>
            <a:r>
              <a:rPr lang="en-US" altLang="en-US" sz="2800" spc="-3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/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)</a:t>
            </a:r>
            <a:r>
              <a:rPr lang="en-US" altLang="en-US" sz="3600" baseline="30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baseline="30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auto">
          <a:xfrm>
            <a:off x="3635896" y="1501842"/>
            <a:ext cx="2952328" cy="1411882"/>
          </a:xfrm>
          <a:prstGeom prst="wedgeRoundRectCallout">
            <a:avLst>
              <a:gd name="adj1" fmla="val -342"/>
              <a:gd name="adj2" fmla="val 190406"/>
              <a:gd name="adj3" fmla="val 16667"/>
            </a:avLst>
          </a:prstGeom>
          <a:solidFill>
            <a:srgbClr val="000066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tIns="93600" bIns="9360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3 days before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DLT’19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deadline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1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Input-Driven Pushdown Automata: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Closed under edit distance neighborhood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 [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Okhotin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&amp;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Salomaa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2017]: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  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L			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stack symbols		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Q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| states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 E</a:t>
            </a:r>
            <a:r>
              <a:rPr lang="en-US" altLang="en-US" sz="2800" baseline="-250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|’|  O(||</a:t>
            </a:r>
            <a:r>
              <a:rPr lang="en-US" altLang="en-US" sz="2800" baseline="300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)						|Q’| 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O(|Q|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|)</a:t>
            </a: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’|  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|</a:t>
            </a:r>
            <a:r>
              <a:rPr lang="en-US" altLang="en-US" sz="2800" baseline="30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3600" baseline="4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	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|Q’| 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|Q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baseline="30000" dirty="0" err="1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3600" baseline="45000" dirty="0" err="1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30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-1</a:t>
            </a: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 </a:t>
            </a:r>
            <a:r>
              <a:rPr lang="en-US" altLang="en-US" sz="2800" dirty="0" err="1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E</a:t>
            </a:r>
            <a:r>
              <a:rPr lang="en-US" altLang="en-US" sz="2800" baseline="-25000" dirty="0" err="1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</a:t>
            </a:r>
            <a:r>
              <a:rPr lang="en-US" altLang="en-US" sz="2800" dirty="0" err="1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|’| = ||+1</a:t>
            </a: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defTabSz="19050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 E</a:t>
            </a:r>
            <a:r>
              <a:rPr lang="en-US" altLang="en-US" sz="3600" baseline="-25000" dirty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baseline="-25000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|’|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=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|+</a:t>
            </a:r>
            <a:r>
              <a:rPr lang="en-US" altLang="en-US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Q’| 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|Q|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err="1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</a:t>
            </a:r>
            <a:r>
              <a:rPr lang="en-US" altLang="en-US" sz="3600" baseline="30000" dirty="0" err="1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(|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|+</a:t>
            </a:r>
            <a:r>
              <a:rPr lang="en-US" altLang="en-US" sz="2800" spc="-100" baseline="300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3</a:t>
            </a:r>
            <a:r>
              <a:rPr lang="en-US" altLang="en-US" sz="2800" spc="-3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/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)</a:t>
            </a:r>
            <a:r>
              <a:rPr lang="en-US" altLang="en-US" sz="3600" baseline="30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baseline="300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   E</a:t>
            </a:r>
            <a:r>
              <a:rPr lang="en-US" altLang="en-US" sz="3600" baseline="-25000" dirty="0">
                <a:solidFill>
                  <a:schemeClr val="bg1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baseline="-25000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|’| =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|+1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				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Q’|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 O(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|Q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chemeClr val="bg1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 smtClean="0">
                <a:solidFill>
                  <a:schemeClr val="bg1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)</a:t>
            </a:r>
            <a:endParaRPr lang="en-US" altLang="en-US" sz="2800" dirty="0">
              <a:solidFill>
                <a:schemeClr val="bg1"/>
              </a:solidFill>
              <a:latin typeface="Microsoft Sans Serif" pitchFamily="34" charset="0"/>
              <a:cs typeface="Times New Roman" pitchFamily="18" charset="0"/>
              <a:sym typeface="Symbol"/>
            </a:endParaRPr>
          </a:p>
        </p:txBody>
      </p:sp>
      <p:sp>
        <p:nvSpPr>
          <p:cNvPr id="8" name="Rounded Rectangle 8"/>
          <p:cNvSpPr>
            <a:spLocks noChangeArrowheads="1"/>
          </p:cNvSpPr>
          <p:nvPr/>
        </p:nvSpPr>
        <p:spPr bwMode="auto">
          <a:xfrm>
            <a:off x="4900064" y="5492930"/>
            <a:ext cx="3184426" cy="64807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lnSpc>
                <a:spcPct val="70000"/>
              </a:lnSpc>
              <a:buFontTx/>
              <a:buNone/>
            </a:pPr>
            <a:endParaRPr lang="en-US" altLang="en-US" sz="280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auto">
          <a:xfrm>
            <a:off x="3635896" y="1501842"/>
            <a:ext cx="2952328" cy="1411882"/>
          </a:xfrm>
          <a:prstGeom prst="wedgeRoundRectCallout">
            <a:avLst>
              <a:gd name="adj1" fmla="val -7630"/>
              <a:gd name="adj2" fmla="val 224693"/>
              <a:gd name="adj3" fmla="val 16667"/>
            </a:avLst>
          </a:prstGeom>
          <a:solidFill>
            <a:srgbClr val="000066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tIns="93600" bIns="9360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This Work</a:t>
            </a:r>
            <a:endParaRPr lang="en-US" altLang="en-US" sz="280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7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510292" y="5061703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71" name="Text Box 9"/>
          <p:cNvSpPr txBox="1">
            <a:spLocks noChangeArrowheads="1"/>
          </p:cNvSpPr>
          <p:nvPr/>
        </p:nvSpPr>
        <p:spPr bwMode="auto">
          <a:xfrm>
            <a:off x="510292" y="295870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257" name="Group 256"/>
          <p:cNvGrpSpPr/>
          <p:nvPr/>
        </p:nvGrpSpPr>
        <p:grpSpPr>
          <a:xfrm>
            <a:off x="7494486" y="3039343"/>
            <a:ext cx="1575435" cy="461665"/>
            <a:chOff x="7413804" y="5181045"/>
            <a:chExt cx="1575435" cy="461665"/>
          </a:xfrm>
        </p:grpSpPr>
        <p:sp>
          <p:nvSpPr>
            <p:cNvPr id="258" name="Text Box 2"/>
            <p:cNvSpPr txBox="1">
              <a:spLocks noChangeArrowheads="1"/>
            </p:cNvSpPr>
            <p:nvPr/>
          </p:nvSpPr>
          <p:spPr bwMode="auto">
            <a:xfrm>
              <a:off x="7660553" y="5181045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FFFFFF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59" name="Line 159"/>
            <p:cNvSpPr>
              <a:spLocks noChangeShapeType="1"/>
            </p:cNvSpPr>
            <p:nvPr/>
          </p:nvSpPr>
          <p:spPr bwMode="auto">
            <a:xfrm flipH="1">
              <a:off x="7413804" y="5410851"/>
              <a:ext cx="29634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23" name="Text Box 9"/>
          <p:cNvSpPr txBox="1">
            <a:spLocks noChangeArrowheads="1"/>
          </p:cNvSpPr>
          <p:nvPr/>
        </p:nvSpPr>
        <p:spPr bwMode="auto">
          <a:xfrm>
            <a:off x="510292" y="5582187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nee</a:t>
            </a:r>
            <a:r>
              <a:rPr lang="en-US" sz="2400" dirty="0" smtClean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balat vesnced an eel ond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4538790" y="5541907"/>
            <a:ext cx="632372" cy="292308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3" name="Straight Arrow Connector 252"/>
          <p:cNvCxnSpPr/>
          <p:nvPr/>
        </p:nvCxnSpPr>
        <p:spPr bwMode="auto">
          <a:xfrm flipV="1">
            <a:off x="5157715" y="5541907"/>
            <a:ext cx="267315" cy="292308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 flipV="1">
            <a:off x="2238597" y="3429000"/>
            <a:ext cx="0" cy="1804476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 flipH="1" flipV="1">
            <a:off x="2274034" y="3429000"/>
            <a:ext cx="570784" cy="1804476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62" name="Group 261"/>
          <p:cNvGrpSpPr/>
          <p:nvPr/>
        </p:nvGrpSpPr>
        <p:grpSpPr>
          <a:xfrm>
            <a:off x="7494486" y="5695429"/>
            <a:ext cx="1575435" cy="461665"/>
            <a:chOff x="7413804" y="5181045"/>
            <a:chExt cx="1575435" cy="461665"/>
          </a:xfrm>
        </p:grpSpPr>
        <p:sp>
          <p:nvSpPr>
            <p:cNvPr id="263" name="Text Box 2"/>
            <p:cNvSpPr txBox="1">
              <a:spLocks noChangeArrowheads="1"/>
            </p:cNvSpPr>
            <p:nvPr/>
          </p:nvSpPr>
          <p:spPr bwMode="auto">
            <a:xfrm>
              <a:off x="7660553" y="5181045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FFFFFF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E</a:t>
              </a:r>
              <a:r>
                <a:rPr lang="en-US" altLang="en-US" sz="2400" baseline="-25000" dirty="0" smtClean="0">
                  <a:solidFill>
                    <a:srgbClr val="FFFFFF"/>
                  </a:solidFill>
                  <a:latin typeface="Brush Script MT" panose="03060802040406070304" pitchFamily="66" charset="0"/>
                  <a:cs typeface="Microsoft Sans Serif" pitchFamily="34" charset="0"/>
                  <a:sym typeface="Symbol"/>
                </a:rPr>
                <a:t>l </a:t>
              </a:r>
              <a:r>
                <a:rPr lang="en-US" altLang="en-US" sz="2400" dirty="0" smtClean="0">
                  <a:solidFill>
                    <a:srgbClr val="FFFFFF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64" name="Line 159"/>
            <p:cNvSpPr>
              <a:spLocks noChangeShapeType="1"/>
            </p:cNvSpPr>
            <p:nvPr/>
          </p:nvSpPr>
          <p:spPr bwMode="auto">
            <a:xfrm flipH="1">
              <a:off x="7413804" y="5410851"/>
              <a:ext cx="29634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Rounded Rectangle 8"/>
          <p:cNvSpPr>
            <a:spLocks noChangeArrowheads="1"/>
          </p:cNvSpPr>
          <p:nvPr/>
        </p:nvSpPr>
        <p:spPr bwMode="auto">
          <a:xfrm>
            <a:off x="1963738" y="895273"/>
            <a:ext cx="5200650" cy="1224136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lnSpc>
                <a:spcPct val="70000"/>
              </a:lnSpc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A Machine for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Marked Corrections</a:t>
            </a:r>
            <a:endParaRPr lang="en-US" altLang="en-US" sz="280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**** For Marked Corrections ****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0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8" name="Straight Connector 587"/>
          <p:cNvCxnSpPr/>
          <p:nvPr/>
        </p:nvCxnSpPr>
        <p:spPr bwMode="auto">
          <a:xfrm>
            <a:off x="604879" y="5145316"/>
            <a:ext cx="658886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510292" y="5061703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33" name="Oval 432"/>
          <p:cNvSpPr>
            <a:spLocks/>
          </p:cNvSpPr>
          <p:nvPr/>
        </p:nvSpPr>
        <p:spPr bwMode="auto">
          <a:xfrm>
            <a:off x="2977888" y="438856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4" name="Oval 433"/>
          <p:cNvSpPr>
            <a:spLocks/>
          </p:cNvSpPr>
          <p:nvPr/>
        </p:nvSpPr>
        <p:spPr bwMode="auto">
          <a:xfrm>
            <a:off x="3298028" y="438856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8" name="Oval 437"/>
          <p:cNvSpPr>
            <a:spLocks/>
          </p:cNvSpPr>
          <p:nvPr/>
        </p:nvSpPr>
        <p:spPr bwMode="auto">
          <a:xfrm>
            <a:off x="6179288" y="438856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2" name="Oval 441"/>
          <p:cNvSpPr>
            <a:spLocks/>
          </p:cNvSpPr>
          <p:nvPr/>
        </p:nvSpPr>
        <p:spPr bwMode="auto">
          <a:xfrm>
            <a:off x="169732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3" name="Oval 442"/>
          <p:cNvSpPr>
            <a:spLocks/>
          </p:cNvSpPr>
          <p:nvPr/>
        </p:nvSpPr>
        <p:spPr bwMode="auto">
          <a:xfrm>
            <a:off x="201746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4" name="Oval 443"/>
          <p:cNvSpPr>
            <a:spLocks/>
          </p:cNvSpPr>
          <p:nvPr/>
        </p:nvSpPr>
        <p:spPr bwMode="auto">
          <a:xfrm>
            <a:off x="2657748" y="4567218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5" name="Oval 444"/>
          <p:cNvSpPr>
            <a:spLocks/>
          </p:cNvSpPr>
          <p:nvPr/>
        </p:nvSpPr>
        <p:spPr bwMode="auto">
          <a:xfrm>
            <a:off x="2817818" y="4567218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8" name="Oval 447"/>
          <p:cNvSpPr>
            <a:spLocks/>
          </p:cNvSpPr>
          <p:nvPr/>
        </p:nvSpPr>
        <p:spPr bwMode="auto">
          <a:xfrm>
            <a:off x="345809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9" name="Oval 448"/>
          <p:cNvSpPr>
            <a:spLocks/>
          </p:cNvSpPr>
          <p:nvPr/>
        </p:nvSpPr>
        <p:spPr bwMode="auto">
          <a:xfrm>
            <a:off x="313795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0" name="Oval 449"/>
          <p:cNvSpPr>
            <a:spLocks/>
          </p:cNvSpPr>
          <p:nvPr/>
        </p:nvSpPr>
        <p:spPr bwMode="auto">
          <a:xfrm>
            <a:off x="377823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1" name="Oval 450"/>
          <p:cNvSpPr>
            <a:spLocks/>
          </p:cNvSpPr>
          <p:nvPr/>
        </p:nvSpPr>
        <p:spPr bwMode="auto">
          <a:xfrm>
            <a:off x="393830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4" name="Oval 453"/>
          <p:cNvSpPr>
            <a:spLocks/>
          </p:cNvSpPr>
          <p:nvPr/>
        </p:nvSpPr>
        <p:spPr bwMode="auto">
          <a:xfrm>
            <a:off x="585914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5" name="Oval 454"/>
          <p:cNvSpPr>
            <a:spLocks/>
          </p:cNvSpPr>
          <p:nvPr/>
        </p:nvSpPr>
        <p:spPr bwMode="auto">
          <a:xfrm>
            <a:off x="553900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6" name="Oval 455"/>
          <p:cNvSpPr>
            <a:spLocks/>
          </p:cNvSpPr>
          <p:nvPr/>
        </p:nvSpPr>
        <p:spPr bwMode="auto">
          <a:xfrm>
            <a:off x="601921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7" name="Oval 456"/>
          <p:cNvSpPr>
            <a:spLocks/>
          </p:cNvSpPr>
          <p:nvPr/>
        </p:nvSpPr>
        <p:spPr bwMode="auto">
          <a:xfrm>
            <a:off x="649942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8" name="Oval 457"/>
          <p:cNvSpPr>
            <a:spLocks/>
          </p:cNvSpPr>
          <p:nvPr/>
        </p:nvSpPr>
        <p:spPr bwMode="auto">
          <a:xfrm>
            <a:off x="633935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" name="Oval 459"/>
          <p:cNvSpPr>
            <a:spLocks/>
          </p:cNvSpPr>
          <p:nvPr/>
        </p:nvSpPr>
        <p:spPr bwMode="auto">
          <a:xfrm>
            <a:off x="105704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" name="Oval 460"/>
          <p:cNvSpPr>
            <a:spLocks/>
          </p:cNvSpPr>
          <p:nvPr/>
        </p:nvSpPr>
        <p:spPr bwMode="auto">
          <a:xfrm>
            <a:off x="137718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" name="Oval 461"/>
          <p:cNvSpPr>
            <a:spLocks/>
          </p:cNvSpPr>
          <p:nvPr/>
        </p:nvSpPr>
        <p:spPr bwMode="auto">
          <a:xfrm>
            <a:off x="185739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" name="Oval 462"/>
          <p:cNvSpPr>
            <a:spLocks/>
          </p:cNvSpPr>
          <p:nvPr/>
        </p:nvSpPr>
        <p:spPr bwMode="auto">
          <a:xfrm>
            <a:off x="153725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4" name="Oval 463"/>
          <p:cNvSpPr>
            <a:spLocks/>
          </p:cNvSpPr>
          <p:nvPr/>
        </p:nvSpPr>
        <p:spPr bwMode="auto">
          <a:xfrm>
            <a:off x="2177538" y="4745876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6" name="Oval 465"/>
          <p:cNvSpPr>
            <a:spLocks/>
          </p:cNvSpPr>
          <p:nvPr/>
        </p:nvSpPr>
        <p:spPr bwMode="auto">
          <a:xfrm>
            <a:off x="2497678" y="4745876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0" name="Oval 469"/>
          <p:cNvSpPr>
            <a:spLocks/>
          </p:cNvSpPr>
          <p:nvPr/>
        </p:nvSpPr>
        <p:spPr bwMode="auto">
          <a:xfrm>
            <a:off x="361816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2" name="Oval 471"/>
          <p:cNvSpPr>
            <a:spLocks/>
          </p:cNvSpPr>
          <p:nvPr/>
        </p:nvSpPr>
        <p:spPr bwMode="auto">
          <a:xfrm>
            <a:off x="409837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4" name="Oval 473"/>
          <p:cNvSpPr>
            <a:spLocks/>
          </p:cNvSpPr>
          <p:nvPr/>
        </p:nvSpPr>
        <p:spPr bwMode="auto">
          <a:xfrm>
            <a:off x="457858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5" name="Oval 474"/>
          <p:cNvSpPr>
            <a:spLocks/>
          </p:cNvSpPr>
          <p:nvPr/>
        </p:nvSpPr>
        <p:spPr bwMode="auto">
          <a:xfrm>
            <a:off x="489872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6" name="Oval 475"/>
          <p:cNvSpPr>
            <a:spLocks/>
          </p:cNvSpPr>
          <p:nvPr/>
        </p:nvSpPr>
        <p:spPr bwMode="auto">
          <a:xfrm>
            <a:off x="505879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7" name="Oval 476"/>
          <p:cNvSpPr>
            <a:spLocks/>
          </p:cNvSpPr>
          <p:nvPr/>
        </p:nvSpPr>
        <p:spPr bwMode="auto">
          <a:xfrm>
            <a:off x="473865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8" name="Oval 477"/>
          <p:cNvSpPr>
            <a:spLocks/>
          </p:cNvSpPr>
          <p:nvPr/>
        </p:nvSpPr>
        <p:spPr bwMode="auto">
          <a:xfrm>
            <a:off x="521886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9" name="Oval 478"/>
          <p:cNvSpPr>
            <a:spLocks/>
          </p:cNvSpPr>
          <p:nvPr/>
        </p:nvSpPr>
        <p:spPr bwMode="auto">
          <a:xfrm>
            <a:off x="537893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0" name="Oval 479"/>
          <p:cNvSpPr>
            <a:spLocks/>
          </p:cNvSpPr>
          <p:nvPr/>
        </p:nvSpPr>
        <p:spPr bwMode="auto">
          <a:xfrm>
            <a:off x="569907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" name="Oval 480"/>
          <p:cNvSpPr>
            <a:spLocks/>
          </p:cNvSpPr>
          <p:nvPr/>
        </p:nvSpPr>
        <p:spPr bwMode="auto">
          <a:xfrm>
            <a:off x="665949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2" name="Oval 481"/>
          <p:cNvSpPr>
            <a:spLocks/>
          </p:cNvSpPr>
          <p:nvPr/>
        </p:nvSpPr>
        <p:spPr bwMode="auto">
          <a:xfrm>
            <a:off x="681956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3" name="Oval 482"/>
          <p:cNvSpPr>
            <a:spLocks/>
          </p:cNvSpPr>
          <p:nvPr/>
        </p:nvSpPr>
        <p:spPr bwMode="auto">
          <a:xfrm>
            <a:off x="7139746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4" name="Oval 483"/>
          <p:cNvSpPr>
            <a:spLocks/>
          </p:cNvSpPr>
          <p:nvPr/>
        </p:nvSpPr>
        <p:spPr bwMode="auto">
          <a:xfrm>
            <a:off x="89697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5" name="Oval 484"/>
          <p:cNvSpPr>
            <a:spLocks/>
          </p:cNvSpPr>
          <p:nvPr/>
        </p:nvSpPr>
        <p:spPr bwMode="auto">
          <a:xfrm>
            <a:off x="73690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6" name="Oval 485"/>
          <p:cNvSpPr>
            <a:spLocks/>
          </p:cNvSpPr>
          <p:nvPr/>
        </p:nvSpPr>
        <p:spPr bwMode="auto">
          <a:xfrm>
            <a:off x="121711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7" name="Oval 486"/>
          <p:cNvSpPr>
            <a:spLocks/>
          </p:cNvSpPr>
          <p:nvPr/>
        </p:nvSpPr>
        <p:spPr bwMode="auto">
          <a:xfrm>
            <a:off x="2337608" y="4924534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0" name="Oval 489"/>
          <p:cNvSpPr>
            <a:spLocks/>
          </p:cNvSpPr>
          <p:nvPr/>
        </p:nvSpPr>
        <p:spPr bwMode="auto">
          <a:xfrm>
            <a:off x="425844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" name="Oval 490"/>
          <p:cNvSpPr>
            <a:spLocks/>
          </p:cNvSpPr>
          <p:nvPr/>
        </p:nvSpPr>
        <p:spPr bwMode="auto">
          <a:xfrm>
            <a:off x="441851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3" name="Oval 492"/>
          <p:cNvSpPr>
            <a:spLocks/>
          </p:cNvSpPr>
          <p:nvPr/>
        </p:nvSpPr>
        <p:spPr bwMode="auto">
          <a:xfrm>
            <a:off x="6979657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4" name="Oval 493"/>
          <p:cNvSpPr>
            <a:spLocks/>
          </p:cNvSpPr>
          <p:nvPr/>
        </p:nvSpPr>
        <p:spPr bwMode="auto">
          <a:xfrm>
            <a:off x="576838" y="5103192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497" name="Straight Connector 496"/>
          <p:cNvCxnSpPr>
            <a:stCxn id="494" idx="7"/>
            <a:endCxn id="485" idx="3"/>
          </p:cNvCxnSpPr>
          <p:nvPr/>
        </p:nvCxnSpPr>
        <p:spPr bwMode="auto">
          <a:xfrm flipV="1">
            <a:off x="622930" y="4970626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8" name="Straight Connector 497"/>
          <p:cNvCxnSpPr>
            <a:stCxn id="485" idx="6"/>
            <a:endCxn id="484" idx="2"/>
          </p:cNvCxnSpPr>
          <p:nvPr/>
        </p:nvCxnSpPr>
        <p:spPr bwMode="auto">
          <a:xfrm>
            <a:off x="790908" y="495153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9" name="Straight Connector 498"/>
          <p:cNvCxnSpPr>
            <a:stCxn id="484" idx="7"/>
            <a:endCxn id="460" idx="3"/>
          </p:cNvCxnSpPr>
          <p:nvPr/>
        </p:nvCxnSpPr>
        <p:spPr bwMode="auto">
          <a:xfrm flipV="1">
            <a:off x="94307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0" name="Straight Connector 499"/>
          <p:cNvCxnSpPr>
            <a:stCxn id="460" idx="5"/>
            <a:endCxn id="486" idx="1"/>
          </p:cNvCxnSpPr>
          <p:nvPr/>
        </p:nvCxnSpPr>
        <p:spPr bwMode="auto">
          <a:xfrm>
            <a:off x="110314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" name="Straight Connector 500"/>
          <p:cNvCxnSpPr>
            <a:stCxn id="461" idx="3"/>
            <a:endCxn id="486" idx="7"/>
          </p:cNvCxnSpPr>
          <p:nvPr/>
        </p:nvCxnSpPr>
        <p:spPr bwMode="auto">
          <a:xfrm flipH="1">
            <a:off x="126321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" name="Straight Connector 501"/>
          <p:cNvCxnSpPr>
            <a:stCxn id="463" idx="2"/>
            <a:endCxn id="461" idx="6"/>
          </p:cNvCxnSpPr>
          <p:nvPr/>
        </p:nvCxnSpPr>
        <p:spPr bwMode="auto">
          <a:xfrm flipH="1">
            <a:off x="1431188" y="4772876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3" name="Straight Connector 502"/>
          <p:cNvCxnSpPr>
            <a:stCxn id="463" idx="7"/>
            <a:endCxn id="442" idx="3"/>
          </p:cNvCxnSpPr>
          <p:nvPr/>
        </p:nvCxnSpPr>
        <p:spPr bwMode="auto">
          <a:xfrm flipV="1">
            <a:off x="158335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" name="Straight Connector 503"/>
          <p:cNvCxnSpPr>
            <a:stCxn id="442" idx="5"/>
            <a:endCxn id="462" idx="1"/>
          </p:cNvCxnSpPr>
          <p:nvPr/>
        </p:nvCxnSpPr>
        <p:spPr bwMode="auto">
          <a:xfrm>
            <a:off x="174342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" name="Straight Connector 504"/>
          <p:cNvCxnSpPr>
            <a:stCxn id="462" idx="7"/>
            <a:endCxn id="443" idx="3"/>
          </p:cNvCxnSpPr>
          <p:nvPr/>
        </p:nvCxnSpPr>
        <p:spPr bwMode="auto">
          <a:xfrm flipV="1">
            <a:off x="190349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6" name="Straight Connector 505"/>
          <p:cNvCxnSpPr>
            <a:stCxn id="464" idx="1"/>
            <a:endCxn id="443" idx="5"/>
          </p:cNvCxnSpPr>
          <p:nvPr/>
        </p:nvCxnSpPr>
        <p:spPr bwMode="auto">
          <a:xfrm flipH="1" flipV="1">
            <a:off x="206356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0" name="Straight Connector 509"/>
          <p:cNvCxnSpPr>
            <a:stCxn id="487" idx="1"/>
            <a:endCxn id="464" idx="5"/>
          </p:cNvCxnSpPr>
          <p:nvPr/>
        </p:nvCxnSpPr>
        <p:spPr bwMode="auto">
          <a:xfrm flipH="1" flipV="1">
            <a:off x="2223630" y="4791968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" name="Straight Connector 511"/>
          <p:cNvCxnSpPr>
            <a:stCxn id="466" idx="3"/>
          </p:cNvCxnSpPr>
          <p:nvPr/>
        </p:nvCxnSpPr>
        <p:spPr bwMode="auto">
          <a:xfrm flipH="1">
            <a:off x="2376030" y="4791968"/>
            <a:ext cx="129556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" name="Straight Connector 513"/>
          <p:cNvCxnSpPr>
            <a:stCxn id="444" idx="3"/>
            <a:endCxn id="466" idx="7"/>
          </p:cNvCxnSpPr>
          <p:nvPr/>
        </p:nvCxnSpPr>
        <p:spPr bwMode="auto">
          <a:xfrm flipH="1">
            <a:off x="2543770" y="4613310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" name="Straight Connector 514"/>
          <p:cNvCxnSpPr>
            <a:stCxn id="445" idx="2"/>
            <a:endCxn id="444" idx="6"/>
          </p:cNvCxnSpPr>
          <p:nvPr/>
        </p:nvCxnSpPr>
        <p:spPr bwMode="auto">
          <a:xfrm flipH="1">
            <a:off x="2711748" y="4594218"/>
            <a:ext cx="10607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" name="Straight Connector 515"/>
          <p:cNvCxnSpPr>
            <a:stCxn id="433" idx="3"/>
            <a:endCxn id="445" idx="7"/>
          </p:cNvCxnSpPr>
          <p:nvPr/>
        </p:nvCxnSpPr>
        <p:spPr bwMode="auto">
          <a:xfrm flipH="1">
            <a:off x="286391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" name="Straight Connector 517"/>
          <p:cNvCxnSpPr>
            <a:stCxn id="433" idx="5"/>
            <a:endCxn id="449" idx="1"/>
          </p:cNvCxnSpPr>
          <p:nvPr/>
        </p:nvCxnSpPr>
        <p:spPr bwMode="auto">
          <a:xfrm>
            <a:off x="302398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9" name="Straight Connector 518"/>
          <p:cNvCxnSpPr>
            <a:stCxn id="449" idx="7"/>
            <a:endCxn id="434" idx="3"/>
          </p:cNvCxnSpPr>
          <p:nvPr/>
        </p:nvCxnSpPr>
        <p:spPr bwMode="auto">
          <a:xfrm flipV="1">
            <a:off x="318405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0" name="Straight Connector 519"/>
          <p:cNvCxnSpPr>
            <a:stCxn id="434" idx="5"/>
            <a:endCxn id="448" idx="1"/>
          </p:cNvCxnSpPr>
          <p:nvPr/>
        </p:nvCxnSpPr>
        <p:spPr bwMode="auto">
          <a:xfrm>
            <a:off x="334412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1" name="Straight Connector 520"/>
          <p:cNvCxnSpPr>
            <a:stCxn id="448" idx="5"/>
            <a:endCxn id="470" idx="1"/>
          </p:cNvCxnSpPr>
          <p:nvPr/>
        </p:nvCxnSpPr>
        <p:spPr bwMode="auto">
          <a:xfrm>
            <a:off x="350419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" name="Straight Connector 521"/>
          <p:cNvCxnSpPr>
            <a:endCxn id="450" idx="3"/>
          </p:cNvCxnSpPr>
          <p:nvPr/>
        </p:nvCxnSpPr>
        <p:spPr bwMode="auto">
          <a:xfrm flipV="1">
            <a:off x="3656590" y="4613310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3" name="Straight Connector 522"/>
          <p:cNvCxnSpPr>
            <a:stCxn id="451" idx="2"/>
            <a:endCxn id="450" idx="6"/>
          </p:cNvCxnSpPr>
          <p:nvPr/>
        </p:nvCxnSpPr>
        <p:spPr bwMode="auto">
          <a:xfrm flipH="1">
            <a:off x="3832238" y="459421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4" name="Straight Connector 523"/>
          <p:cNvCxnSpPr>
            <a:stCxn id="472" idx="1"/>
            <a:endCxn id="451" idx="5"/>
          </p:cNvCxnSpPr>
          <p:nvPr/>
        </p:nvCxnSpPr>
        <p:spPr bwMode="auto">
          <a:xfrm flipH="1" flipV="1">
            <a:off x="398440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5" name="Straight Connector 524"/>
          <p:cNvCxnSpPr>
            <a:stCxn id="490" idx="1"/>
            <a:endCxn id="472" idx="5"/>
          </p:cNvCxnSpPr>
          <p:nvPr/>
        </p:nvCxnSpPr>
        <p:spPr bwMode="auto">
          <a:xfrm flipH="1" flipV="1">
            <a:off x="414447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6" name="Straight Connector 525"/>
          <p:cNvCxnSpPr>
            <a:stCxn id="490" idx="6"/>
            <a:endCxn id="491" idx="2"/>
          </p:cNvCxnSpPr>
          <p:nvPr/>
        </p:nvCxnSpPr>
        <p:spPr bwMode="auto">
          <a:xfrm>
            <a:off x="4312448" y="495153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7" name="Straight Connector 526"/>
          <p:cNvCxnSpPr>
            <a:stCxn id="474" idx="3"/>
            <a:endCxn id="491" idx="7"/>
          </p:cNvCxnSpPr>
          <p:nvPr/>
        </p:nvCxnSpPr>
        <p:spPr bwMode="auto">
          <a:xfrm flipH="1">
            <a:off x="446461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8" name="Straight Connector 527"/>
          <p:cNvCxnSpPr>
            <a:stCxn id="479" idx="2"/>
            <a:endCxn id="474" idx="6"/>
          </p:cNvCxnSpPr>
          <p:nvPr/>
        </p:nvCxnSpPr>
        <p:spPr bwMode="auto">
          <a:xfrm flipH="1">
            <a:off x="4632588" y="4772876"/>
            <a:ext cx="74635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9" name="Straight Connector 528"/>
          <p:cNvCxnSpPr>
            <a:stCxn id="455" idx="3"/>
            <a:endCxn id="479" idx="7"/>
          </p:cNvCxnSpPr>
          <p:nvPr/>
        </p:nvCxnSpPr>
        <p:spPr bwMode="auto">
          <a:xfrm flipH="1">
            <a:off x="542503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0" name="Straight Connector 529"/>
          <p:cNvCxnSpPr>
            <a:stCxn id="455" idx="5"/>
            <a:endCxn id="480" idx="1"/>
          </p:cNvCxnSpPr>
          <p:nvPr/>
        </p:nvCxnSpPr>
        <p:spPr bwMode="auto">
          <a:xfrm>
            <a:off x="558510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1" name="Straight Connector 530"/>
          <p:cNvCxnSpPr>
            <a:stCxn id="480" idx="7"/>
            <a:endCxn id="454" idx="3"/>
          </p:cNvCxnSpPr>
          <p:nvPr/>
        </p:nvCxnSpPr>
        <p:spPr bwMode="auto">
          <a:xfrm flipV="1">
            <a:off x="574517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" name="Straight Connector 531"/>
          <p:cNvCxnSpPr>
            <a:stCxn id="456" idx="2"/>
            <a:endCxn id="454" idx="6"/>
          </p:cNvCxnSpPr>
          <p:nvPr/>
        </p:nvCxnSpPr>
        <p:spPr bwMode="auto">
          <a:xfrm flipH="1">
            <a:off x="5913148" y="459421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3" name="Straight Connector 532"/>
          <p:cNvCxnSpPr>
            <a:stCxn id="438" idx="3"/>
            <a:endCxn id="456" idx="7"/>
          </p:cNvCxnSpPr>
          <p:nvPr/>
        </p:nvCxnSpPr>
        <p:spPr bwMode="auto">
          <a:xfrm flipH="1">
            <a:off x="606531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6" name="Straight Connector 535"/>
          <p:cNvCxnSpPr>
            <a:stCxn id="438" idx="5"/>
            <a:endCxn id="458" idx="1"/>
          </p:cNvCxnSpPr>
          <p:nvPr/>
        </p:nvCxnSpPr>
        <p:spPr bwMode="auto">
          <a:xfrm>
            <a:off x="622538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7" name="Straight Connector 536"/>
          <p:cNvCxnSpPr>
            <a:stCxn id="458" idx="6"/>
            <a:endCxn id="457" idx="2"/>
          </p:cNvCxnSpPr>
          <p:nvPr/>
        </p:nvCxnSpPr>
        <p:spPr bwMode="auto">
          <a:xfrm>
            <a:off x="6393358" y="459421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8" name="Straight Connector 537"/>
          <p:cNvCxnSpPr>
            <a:stCxn id="457" idx="5"/>
            <a:endCxn id="481" idx="1"/>
          </p:cNvCxnSpPr>
          <p:nvPr/>
        </p:nvCxnSpPr>
        <p:spPr bwMode="auto">
          <a:xfrm>
            <a:off x="654552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9" name="Straight Connector 538"/>
          <p:cNvCxnSpPr>
            <a:stCxn id="481" idx="6"/>
            <a:endCxn id="482" idx="2"/>
          </p:cNvCxnSpPr>
          <p:nvPr/>
        </p:nvCxnSpPr>
        <p:spPr bwMode="auto">
          <a:xfrm>
            <a:off x="6713498" y="4772876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0" name="Straight Connector 539"/>
          <p:cNvCxnSpPr>
            <a:stCxn id="482" idx="5"/>
            <a:endCxn id="493" idx="1"/>
          </p:cNvCxnSpPr>
          <p:nvPr/>
        </p:nvCxnSpPr>
        <p:spPr bwMode="auto">
          <a:xfrm>
            <a:off x="6865660" y="4791968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1" name="Straight Connector 540"/>
          <p:cNvCxnSpPr>
            <a:stCxn id="483" idx="3"/>
            <a:endCxn id="493" idx="7"/>
          </p:cNvCxnSpPr>
          <p:nvPr/>
        </p:nvCxnSpPr>
        <p:spPr bwMode="auto">
          <a:xfrm flipH="1">
            <a:off x="7025749" y="4791968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7" name="Straight Connector 586"/>
          <p:cNvCxnSpPr/>
          <p:nvPr/>
        </p:nvCxnSpPr>
        <p:spPr bwMode="auto">
          <a:xfrm>
            <a:off x="599571" y="4293096"/>
            <a:ext cx="0" cy="852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Text Box 9"/>
          <p:cNvSpPr txBox="1">
            <a:spLocks noChangeArrowheads="1"/>
          </p:cNvSpPr>
          <p:nvPr/>
        </p:nvSpPr>
        <p:spPr bwMode="auto">
          <a:xfrm>
            <a:off x="510292" y="295870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257" name="Group 256"/>
          <p:cNvGrpSpPr/>
          <p:nvPr/>
        </p:nvGrpSpPr>
        <p:grpSpPr>
          <a:xfrm>
            <a:off x="7494486" y="3039343"/>
            <a:ext cx="1575435" cy="461665"/>
            <a:chOff x="7413804" y="5181045"/>
            <a:chExt cx="1575435" cy="461665"/>
          </a:xfrm>
        </p:grpSpPr>
        <p:sp>
          <p:nvSpPr>
            <p:cNvPr id="258" name="Text Box 2"/>
            <p:cNvSpPr txBox="1">
              <a:spLocks noChangeArrowheads="1"/>
            </p:cNvSpPr>
            <p:nvPr/>
          </p:nvSpPr>
          <p:spPr bwMode="auto">
            <a:xfrm>
              <a:off x="7660553" y="5181045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FFFFFF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59" name="Line 159"/>
            <p:cNvSpPr>
              <a:spLocks noChangeShapeType="1"/>
            </p:cNvSpPr>
            <p:nvPr/>
          </p:nvSpPr>
          <p:spPr bwMode="auto">
            <a:xfrm flipH="1">
              <a:off x="7413804" y="5410851"/>
              <a:ext cx="29634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7182508" y="4455452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14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8" name="Straight Connector 587"/>
          <p:cNvCxnSpPr/>
          <p:nvPr/>
        </p:nvCxnSpPr>
        <p:spPr bwMode="auto">
          <a:xfrm>
            <a:off x="604879" y="5145316"/>
            <a:ext cx="658886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510292" y="5061703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33" name="Oval 432"/>
          <p:cNvSpPr>
            <a:spLocks/>
          </p:cNvSpPr>
          <p:nvPr/>
        </p:nvSpPr>
        <p:spPr bwMode="auto">
          <a:xfrm>
            <a:off x="2977888" y="438856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4" name="Oval 433"/>
          <p:cNvSpPr>
            <a:spLocks/>
          </p:cNvSpPr>
          <p:nvPr/>
        </p:nvSpPr>
        <p:spPr bwMode="auto">
          <a:xfrm>
            <a:off x="3298028" y="438856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8" name="Oval 437"/>
          <p:cNvSpPr>
            <a:spLocks/>
          </p:cNvSpPr>
          <p:nvPr/>
        </p:nvSpPr>
        <p:spPr bwMode="auto">
          <a:xfrm>
            <a:off x="6179288" y="438856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2" name="Oval 441"/>
          <p:cNvSpPr>
            <a:spLocks/>
          </p:cNvSpPr>
          <p:nvPr/>
        </p:nvSpPr>
        <p:spPr bwMode="auto">
          <a:xfrm>
            <a:off x="169732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3" name="Oval 442"/>
          <p:cNvSpPr>
            <a:spLocks/>
          </p:cNvSpPr>
          <p:nvPr/>
        </p:nvSpPr>
        <p:spPr bwMode="auto">
          <a:xfrm>
            <a:off x="201746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4" name="Oval 443"/>
          <p:cNvSpPr>
            <a:spLocks/>
          </p:cNvSpPr>
          <p:nvPr/>
        </p:nvSpPr>
        <p:spPr bwMode="auto">
          <a:xfrm>
            <a:off x="2657748" y="4567218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5" name="Oval 444"/>
          <p:cNvSpPr>
            <a:spLocks/>
          </p:cNvSpPr>
          <p:nvPr/>
        </p:nvSpPr>
        <p:spPr bwMode="auto">
          <a:xfrm>
            <a:off x="2817818" y="4567218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8" name="Oval 447"/>
          <p:cNvSpPr>
            <a:spLocks/>
          </p:cNvSpPr>
          <p:nvPr/>
        </p:nvSpPr>
        <p:spPr bwMode="auto">
          <a:xfrm>
            <a:off x="345809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9" name="Oval 448"/>
          <p:cNvSpPr>
            <a:spLocks/>
          </p:cNvSpPr>
          <p:nvPr/>
        </p:nvSpPr>
        <p:spPr bwMode="auto">
          <a:xfrm>
            <a:off x="313795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0" name="Oval 449"/>
          <p:cNvSpPr>
            <a:spLocks/>
          </p:cNvSpPr>
          <p:nvPr/>
        </p:nvSpPr>
        <p:spPr bwMode="auto">
          <a:xfrm>
            <a:off x="377823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1" name="Oval 450"/>
          <p:cNvSpPr>
            <a:spLocks/>
          </p:cNvSpPr>
          <p:nvPr/>
        </p:nvSpPr>
        <p:spPr bwMode="auto">
          <a:xfrm>
            <a:off x="393830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4" name="Oval 453"/>
          <p:cNvSpPr>
            <a:spLocks/>
          </p:cNvSpPr>
          <p:nvPr/>
        </p:nvSpPr>
        <p:spPr bwMode="auto">
          <a:xfrm>
            <a:off x="585914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5" name="Oval 454"/>
          <p:cNvSpPr>
            <a:spLocks/>
          </p:cNvSpPr>
          <p:nvPr/>
        </p:nvSpPr>
        <p:spPr bwMode="auto">
          <a:xfrm>
            <a:off x="553900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6" name="Oval 455"/>
          <p:cNvSpPr>
            <a:spLocks/>
          </p:cNvSpPr>
          <p:nvPr/>
        </p:nvSpPr>
        <p:spPr bwMode="auto">
          <a:xfrm>
            <a:off x="601921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7" name="Oval 456"/>
          <p:cNvSpPr>
            <a:spLocks/>
          </p:cNvSpPr>
          <p:nvPr/>
        </p:nvSpPr>
        <p:spPr bwMode="auto">
          <a:xfrm>
            <a:off x="649942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8" name="Oval 457"/>
          <p:cNvSpPr>
            <a:spLocks/>
          </p:cNvSpPr>
          <p:nvPr/>
        </p:nvSpPr>
        <p:spPr bwMode="auto">
          <a:xfrm>
            <a:off x="633935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" name="Oval 459"/>
          <p:cNvSpPr>
            <a:spLocks/>
          </p:cNvSpPr>
          <p:nvPr/>
        </p:nvSpPr>
        <p:spPr bwMode="auto">
          <a:xfrm>
            <a:off x="105704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" name="Oval 460"/>
          <p:cNvSpPr>
            <a:spLocks/>
          </p:cNvSpPr>
          <p:nvPr/>
        </p:nvSpPr>
        <p:spPr bwMode="auto">
          <a:xfrm>
            <a:off x="137718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" name="Oval 461"/>
          <p:cNvSpPr>
            <a:spLocks/>
          </p:cNvSpPr>
          <p:nvPr/>
        </p:nvSpPr>
        <p:spPr bwMode="auto">
          <a:xfrm>
            <a:off x="185739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" name="Oval 462"/>
          <p:cNvSpPr>
            <a:spLocks/>
          </p:cNvSpPr>
          <p:nvPr/>
        </p:nvSpPr>
        <p:spPr bwMode="auto">
          <a:xfrm>
            <a:off x="153725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4" name="Oval 463"/>
          <p:cNvSpPr>
            <a:spLocks/>
          </p:cNvSpPr>
          <p:nvPr/>
        </p:nvSpPr>
        <p:spPr bwMode="auto">
          <a:xfrm>
            <a:off x="2177538" y="4745876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6" name="Oval 465"/>
          <p:cNvSpPr>
            <a:spLocks/>
          </p:cNvSpPr>
          <p:nvPr/>
        </p:nvSpPr>
        <p:spPr bwMode="auto">
          <a:xfrm>
            <a:off x="2497678" y="4745876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0" name="Oval 469"/>
          <p:cNvSpPr>
            <a:spLocks/>
          </p:cNvSpPr>
          <p:nvPr/>
        </p:nvSpPr>
        <p:spPr bwMode="auto">
          <a:xfrm>
            <a:off x="361816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2" name="Oval 471"/>
          <p:cNvSpPr>
            <a:spLocks/>
          </p:cNvSpPr>
          <p:nvPr/>
        </p:nvSpPr>
        <p:spPr bwMode="auto">
          <a:xfrm>
            <a:off x="409837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4" name="Oval 473"/>
          <p:cNvSpPr>
            <a:spLocks/>
          </p:cNvSpPr>
          <p:nvPr/>
        </p:nvSpPr>
        <p:spPr bwMode="auto">
          <a:xfrm>
            <a:off x="457858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5" name="Oval 474"/>
          <p:cNvSpPr>
            <a:spLocks/>
          </p:cNvSpPr>
          <p:nvPr/>
        </p:nvSpPr>
        <p:spPr bwMode="auto">
          <a:xfrm>
            <a:off x="489872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6" name="Oval 475"/>
          <p:cNvSpPr>
            <a:spLocks/>
          </p:cNvSpPr>
          <p:nvPr/>
        </p:nvSpPr>
        <p:spPr bwMode="auto">
          <a:xfrm>
            <a:off x="505879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7" name="Oval 476"/>
          <p:cNvSpPr>
            <a:spLocks/>
          </p:cNvSpPr>
          <p:nvPr/>
        </p:nvSpPr>
        <p:spPr bwMode="auto">
          <a:xfrm>
            <a:off x="473865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8" name="Oval 477"/>
          <p:cNvSpPr>
            <a:spLocks/>
          </p:cNvSpPr>
          <p:nvPr/>
        </p:nvSpPr>
        <p:spPr bwMode="auto">
          <a:xfrm>
            <a:off x="521886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9" name="Oval 478"/>
          <p:cNvSpPr>
            <a:spLocks/>
          </p:cNvSpPr>
          <p:nvPr/>
        </p:nvSpPr>
        <p:spPr bwMode="auto">
          <a:xfrm>
            <a:off x="537893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0" name="Oval 479"/>
          <p:cNvSpPr>
            <a:spLocks/>
          </p:cNvSpPr>
          <p:nvPr/>
        </p:nvSpPr>
        <p:spPr bwMode="auto">
          <a:xfrm>
            <a:off x="569907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" name="Oval 480"/>
          <p:cNvSpPr>
            <a:spLocks/>
          </p:cNvSpPr>
          <p:nvPr/>
        </p:nvSpPr>
        <p:spPr bwMode="auto">
          <a:xfrm>
            <a:off x="665949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2" name="Oval 481"/>
          <p:cNvSpPr>
            <a:spLocks/>
          </p:cNvSpPr>
          <p:nvPr/>
        </p:nvSpPr>
        <p:spPr bwMode="auto">
          <a:xfrm>
            <a:off x="681956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3" name="Oval 482"/>
          <p:cNvSpPr>
            <a:spLocks/>
          </p:cNvSpPr>
          <p:nvPr/>
        </p:nvSpPr>
        <p:spPr bwMode="auto">
          <a:xfrm>
            <a:off x="7139746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4" name="Oval 483"/>
          <p:cNvSpPr>
            <a:spLocks/>
          </p:cNvSpPr>
          <p:nvPr/>
        </p:nvSpPr>
        <p:spPr bwMode="auto">
          <a:xfrm>
            <a:off x="89697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5" name="Oval 484"/>
          <p:cNvSpPr>
            <a:spLocks/>
          </p:cNvSpPr>
          <p:nvPr/>
        </p:nvSpPr>
        <p:spPr bwMode="auto">
          <a:xfrm>
            <a:off x="73690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6" name="Oval 485"/>
          <p:cNvSpPr>
            <a:spLocks/>
          </p:cNvSpPr>
          <p:nvPr/>
        </p:nvSpPr>
        <p:spPr bwMode="auto">
          <a:xfrm>
            <a:off x="121711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7" name="Oval 486"/>
          <p:cNvSpPr>
            <a:spLocks/>
          </p:cNvSpPr>
          <p:nvPr/>
        </p:nvSpPr>
        <p:spPr bwMode="auto">
          <a:xfrm>
            <a:off x="2337608" y="4924534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0" name="Oval 489"/>
          <p:cNvSpPr>
            <a:spLocks/>
          </p:cNvSpPr>
          <p:nvPr/>
        </p:nvSpPr>
        <p:spPr bwMode="auto">
          <a:xfrm>
            <a:off x="425844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" name="Oval 490"/>
          <p:cNvSpPr>
            <a:spLocks/>
          </p:cNvSpPr>
          <p:nvPr/>
        </p:nvSpPr>
        <p:spPr bwMode="auto">
          <a:xfrm>
            <a:off x="441851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3" name="Oval 492"/>
          <p:cNvSpPr>
            <a:spLocks/>
          </p:cNvSpPr>
          <p:nvPr/>
        </p:nvSpPr>
        <p:spPr bwMode="auto">
          <a:xfrm>
            <a:off x="6979657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4" name="Oval 493"/>
          <p:cNvSpPr>
            <a:spLocks/>
          </p:cNvSpPr>
          <p:nvPr/>
        </p:nvSpPr>
        <p:spPr bwMode="auto">
          <a:xfrm>
            <a:off x="576838" y="5103192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497" name="Straight Connector 496"/>
          <p:cNvCxnSpPr>
            <a:stCxn id="494" idx="7"/>
            <a:endCxn id="485" idx="3"/>
          </p:cNvCxnSpPr>
          <p:nvPr/>
        </p:nvCxnSpPr>
        <p:spPr bwMode="auto">
          <a:xfrm flipV="1">
            <a:off x="622930" y="4970626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8" name="Straight Connector 497"/>
          <p:cNvCxnSpPr>
            <a:stCxn id="485" idx="6"/>
            <a:endCxn id="484" idx="2"/>
          </p:cNvCxnSpPr>
          <p:nvPr/>
        </p:nvCxnSpPr>
        <p:spPr bwMode="auto">
          <a:xfrm>
            <a:off x="790908" y="495153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9" name="Straight Connector 498"/>
          <p:cNvCxnSpPr>
            <a:stCxn id="484" idx="7"/>
            <a:endCxn id="460" idx="3"/>
          </p:cNvCxnSpPr>
          <p:nvPr/>
        </p:nvCxnSpPr>
        <p:spPr bwMode="auto">
          <a:xfrm flipV="1">
            <a:off x="94307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0" name="Straight Connector 499"/>
          <p:cNvCxnSpPr>
            <a:stCxn id="460" idx="5"/>
            <a:endCxn id="486" idx="1"/>
          </p:cNvCxnSpPr>
          <p:nvPr/>
        </p:nvCxnSpPr>
        <p:spPr bwMode="auto">
          <a:xfrm>
            <a:off x="110314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" name="Straight Connector 500"/>
          <p:cNvCxnSpPr>
            <a:stCxn id="461" idx="3"/>
            <a:endCxn id="486" idx="7"/>
          </p:cNvCxnSpPr>
          <p:nvPr/>
        </p:nvCxnSpPr>
        <p:spPr bwMode="auto">
          <a:xfrm flipH="1">
            <a:off x="126321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" name="Straight Connector 501"/>
          <p:cNvCxnSpPr>
            <a:stCxn id="463" idx="2"/>
            <a:endCxn id="461" idx="6"/>
          </p:cNvCxnSpPr>
          <p:nvPr/>
        </p:nvCxnSpPr>
        <p:spPr bwMode="auto">
          <a:xfrm flipH="1">
            <a:off x="1431188" y="4772876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3" name="Straight Connector 502"/>
          <p:cNvCxnSpPr>
            <a:stCxn id="463" idx="7"/>
            <a:endCxn id="442" idx="3"/>
          </p:cNvCxnSpPr>
          <p:nvPr/>
        </p:nvCxnSpPr>
        <p:spPr bwMode="auto">
          <a:xfrm flipV="1">
            <a:off x="158335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" name="Straight Connector 503"/>
          <p:cNvCxnSpPr>
            <a:stCxn id="442" idx="5"/>
            <a:endCxn id="462" idx="1"/>
          </p:cNvCxnSpPr>
          <p:nvPr/>
        </p:nvCxnSpPr>
        <p:spPr bwMode="auto">
          <a:xfrm>
            <a:off x="174342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" name="Straight Connector 504"/>
          <p:cNvCxnSpPr>
            <a:stCxn id="462" idx="7"/>
            <a:endCxn id="443" idx="3"/>
          </p:cNvCxnSpPr>
          <p:nvPr/>
        </p:nvCxnSpPr>
        <p:spPr bwMode="auto">
          <a:xfrm flipV="1">
            <a:off x="190349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6" name="Straight Connector 505"/>
          <p:cNvCxnSpPr>
            <a:stCxn id="464" idx="1"/>
            <a:endCxn id="443" idx="5"/>
          </p:cNvCxnSpPr>
          <p:nvPr/>
        </p:nvCxnSpPr>
        <p:spPr bwMode="auto">
          <a:xfrm flipH="1" flipV="1">
            <a:off x="206356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0" name="Straight Connector 509"/>
          <p:cNvCxnSpPr>
            <a:stCxn id="487" idx="1"/>
            <a:endCxn id="464" idx="5"/>
          </p:cNvCxnSpPr>
          <p:nvPr/>
        </p:nvCxnSpPr>
        <p:spPr bwMode="auto">
          <a:xfrm flipH="1" flipV="1">
            <a:off x="2223630" y="4791968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" name="Straight Connector 511"/>
          <p:cNvCxnSpPr>
            <a:stCxn id="466" idx="3"/>
          </p:cNvCxnSpPr>
          <p:nvPr/>
        </p:nvCxnSpPr>
        <p:spPr bwMode="auto">
          <a:xfrm flipH="1">
            <a:off x="2376030" y="4791968"/>
            <a:ext cx="129556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" name="Straight Connector 513"/>
          <p:cNvCxnSpPr>
            <a:stCxn id="444" idx="3"/>
            <a:endCxn id="466" idx="7"/>
          </p:cNvCxnSpPr>
          <p:nvPr/>
        </p:nvCxnSpPr>
        <p:spPr bwMode="auto">
          <a:xfrm flipH="1">
            <a:off x="2543770" y="4613310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" name="Straight Connector 514"/>
          <p:cNvCxnSpPr>
            <a:stCxn id="445" idx="2"/>
            <a:endCxn id="444" idx="6"/>
          </p:cNvCxnSpPr>
          <p:nvPr/>
        </p:nvCxnSpPr>
        <p:spPr bwMode="auto">
          <a:xfrm flipH="1">
            <a:off x="2711748" y="4594218"/>
            <a:ext cx="10607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" name="Straight Connector 515"/>
          <p:cNvCxnSpPr>
            <a:stCxn id="433" idx="3"/>
            <a:endCxn id="445" idx="7"/>
          </p:cNvCxnSpPr>
          <p:nvPr/>
        </p:nvCxnSpPr>
        <p:spPr bwMode="auto">
          <a:xfrm flipH="1">
            <a:off x="286391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" name="Straight Connector 517"/>
          <p:cNvCxnSpPr>
            <a:stCxn id="433" idx="5"/>
            <a:endCxn id="449" idx="1"/>
          </p:cNvCxnSpPr>
          <p:nvPr/>
        </p:nvCxnSpPr>
        <p:spPr bwMode="auto">
          <a:xfrm>
            <a:off x="302398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9" name="Straight Connector 518"/>
          <p:cNvCxnSpPr>
            <a:stCxn id="449" idx="7"/>
            <a:endCxn id="434" idx="3"/>
          </p:cNvCxnSpPr>
          <p:nvPr/>
        </p:nvCxnSpPr>
        <p:spPr bwMode="auto">
          <a:xfrm flipV="1">
            <a:off x="318405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0" name="Straight Connector 519"/>
          <p:cNvCxnSpPr>
            <a:stCxn id="434" idx="5"/>
            <a:endCxn id="448" idx="1"/>
          </p:cNvCxnSpPr>
          <p:nvPr/>
        </p:nvCxnSpPr>
        <p:spPr bwMode="auto">
          <a:xfrm>
            <a:off x="334412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1" name="Straight Connector 520"/>
          <p:cNvCxnSpPr>
            <a:stCxn id="448" idx="5"/>
            <a:endCxn id="470" idx="1"/>
          </p:cNvCxnSpPr>
          <p:nvPr/>
        </p:nvCxnSpPr>
        <p:spPr bwMode="auto">
          <a:xfrm>
            <a:off x="350419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" name="Straight Connector 521"/>
          <p:cNvCxnSpPr>
            <a:endCxn id="450" idx="3"/>
          </p:cNvCxnSpPr>
          <p:nvPr/>
        </p:nvCxnSpPr>
        <p:spPr bwMode="auto">
          <a:xfrm flipV="1">
            <a:off x="3656590" y="4613310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3" name="Straight Connector 522"/>
          <p:cNvCxnSpPr>
            <a:stCxn id="451" idx="2"/>
            <a:endCxn id="450" idx="6"/>
          </p:cNvCxnSpPr>
          <p:nvPr/>
        </p:nvCxnSpPr>
        <p:spPr bwMode="auto">
          <a:xfrm flipH="1">
            <a:off x="3832238" y="459421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4" name="Straight Connector 523"/>
          <p:cNvCxnSpPr>
            <a:stCxn id="472" idx="1"/>
            <a:endCxn id="451" idx="5"/>
          </p:cNvCxnSpPr>
          <p:nvPr/>
        </p:nvCxnSpPr>
        <p:spPr bwMode="auto">
          <a:xfrm flipH="1" flipV="1">
            <a:off x="398440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5" name="Straight Connector 524"/>
          <p:cNvCxnSpPr>
            <a:stCxn id="490" idx="1"/>
            <a:endCxn id="472" idx="5"/>
          </p:cNvCxnSpPr>
          <p:nvPr/>
        </p:nvCxnSpPr>
        <p:spPr bwMode="auto">
          <a:xfrm flipH="1" flipV="1">
            <a:off x="414447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6" name="Straight Connector 525"/>
          <p:cNvCxnSpPr>
            <a:stCxn id="490" idx="6"/>
            <a:endCxn id="491" idx="2"/>
          </p:cNvCxnSpPr>
          <p:nvPr/>
        </p:nvCxnSpPr>
        <p:spPr bwMode="auto">
          <a:xfrm>
            <a:off x="4312448" y="495153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7" name="Straight Connector 526"/>
          <p:cNvCxnSpPr>
            <a:stCxn id="474" idx="3"/>
            <a:endCxn id="491" idx="7"/>
          </p:cNvCxnSpPr>
          <p:nvPr/>
        </p:nvCxnSpPr>
        <p:spPr bwMode="auto">
          <a:xfrm flipH="1">
            <a:off x="446461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8" name="Straight Connector 527"/>
          <p:cNvCxnSpPr>
            <a:stCxn id="479" idx="2"/>
            <a:endCxn id="474" idx="6"/>
          </p:cNvCxnSpPr>
          <p:nvPr/>
        </p:nvCxnSpPr>
        <p:spPr bwMode="auto">
          <a:xfrm flipH="1">
            <a:off x="4632588" y="4772876"/>
            <a:ext cx="74635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9" name="Straight Connector 528"/>
          <p:cNvCxnSpPr>
            <a:stCxn id="455" idx="3"/>
            <a:endCxn id="479" idx="7"/>
          </p:cNvCxnSpPr>
          <p:nvPr/>
        </p:nvCxnSpPr>
        <p:spPr bwMode="auto">
          <a:xfrm flipH="1">
            <a:off x="542503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0" name="Straight Connector 529"/>
          <p:cNvCxnSpPr>
            <a:stCxn id="455" idx="5"/>
            <a:endCxn id="480" idx="1"/>
          </p:cNvCxnSpPr>
          <p:nvPr/>
        </p:nvCxnSpPr>
        <p:spPr bwMode="auto">
          <a:xfrm>
            <a:off x="558510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1" name="Straight Connector 530"/>
          <p:cNvCxnSpPr>
            <a:stCxn id="480" idx="7"/>
            <a:endCxn id="454" idx="3"/>
          </p:cNvCxnSpPr>
          <p:nvPr/>
        </p:nvCxnSpPr>
        <p:spPr bwMode="auto">
          <a:xfrm flipV="1">
            <a:off x="574517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" name="Straight Connector 531"/>
          <p:cNvCxnSpPr>
            <a:stCxn id="456" idx="2"/>
            <a:endCxn id="454" idx="6"/>
          </p:cNvCxnSpPr>
          <p:nvPr/>
        </p:nvCxnSpPr>
        <p:spPr bwMode="auto">
          <a:xfrm flipH="1">
            <a:off x="5913148" y="459421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3" name="Straight Connector 532"/>
          <p:cNvCxnSpPr>
            <a:stCxn id="438" idx="3"/>
            <a:endCxn id="456" idx="7"/>
          </p:cNvCxnSpPr>
          <p:nvPr/>
        </p:nvCxnSpPr>
        <p:spPr bwMode="auto">
          <a:xfrm flipH="1">
            <a:off x="606531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6" name="Straight Connector 535"/>
          <p:cNvCxnSpPr>
            <a:stCxn id="438" idx="5"/>
            <a:endCxn id="458" idx="1"/>
          </p:cNvCxnSpPr>
          <p:nvPr/>
        </p:nvCxnSpPr>
        <p:spPr bwMode="auto">
          <a:xfrm>
            <a:off x="622538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7" name="Straight Connector 536"/>
          <p:cNvCxnSpPr>
            <a:stCxn id="458" idx="6"/>
            <a:endCxn id="457" idx="2"/>
          </p:cNvCxnSpPr>
          <p:nvPr/>
        </p:nvCxnSpPr>
        <p:spPr bwMode="auto">
          <a:xfrm>
            <a:off x="6393358" y="459421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8" name="Straight Connector 537"/>
          <p:cNvCxnSpPr>
            <a:stCxn id="457" idx="5"/>
            <a:endCxn id="481" idx="1"/>
          </p:cNvCxnSpPr>
          <p:nvPr/>
        </p:nvCxnSpPr>
        <p:spPr bwMode="auto">
          <a:xfrm>
            <a:off x="654552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9" name="Straight Connector 538"/>
          <p:cNvCxnSpPr>
            <a:stCxn id="481" idx="6"/>
            <a:endCxn id="482" idx="2"/>
          </p:cNvCxnSpPr>
          <p:nvPr/>
        </p:nvCxnSpPr>
        <p:spPr bwMode="auto">
          <a:xfrm>
            <a:off x="6713498" y="4772876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0" name="Straight Connector 539"/>
          <p:cNvCxnSpPr>
            <a:stCxn id="482" idx="5"/>
            <a:endCxn id="493" idx="1"/>
          </p:cNvCxnSpPr>
          <p:nvPr/>
        </p:nvCxnSpPr>
        <p:spPr bwMode="auto">
          <a:xfrm>
            <a:off x="6865660" y="4791968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1" name="Straight Connector 540"/>
          <p:cNvCxnSpPr>
            <a:stCxn id="483" idx="3"/>
            <a:endCxn id="493" idx="7"/>
          </p:cNvCxnSpPr>
          <p:nvPr/>
        </p:nvCxnSpPr>
        <p:spPr bwMode="auto">
          <a:xfrm flipH="1">
            <a:off x="7025749" y="4791968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7" name="Straight Connector 586"/>
          <p:cNvCxnSpPr/>
          <p:nvPr/>
        </p:nvCxnSpPr>
        <p:spPr bwMode="auto">
          <a:xfrm>
            <a:off x="599571" y="4293096"/>
            <a:ext cx="0" cy="852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Text Box 9"/>
          <p:cNvSpPr txBox="1">
            <a:spLocks noChangeArrowheads="1"/>
          </p:cNvSpPr>
          <p:nvPr/>
        </p:nvSpPr>
        <p:spPr bwMode="auto">
          <a:xfrm>
            <a:off x="510292" y="295870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257" name="Group 256"/>
          <p:cNvGrpSpPr/>
          <p:nvPr/>
        </p:nvGrpSpPr>
        <p:grpSpPr>
          <a:xfrm>
            <a:off x="7494486" y="3039343"/>
            <a:ext cx="1575435" cy="461665"/>
            <a:chOff x="7413804" y="5181045"/>
            <a:chExt cx="1575435" cy="461665"/>
          </a:xfrm>
        </p:grpSpPr>
        <p:sp>
          <p:nvSpPr>
            <p:cNvPr id="258" name="Text Box 2"/>
            <p:cNvSpPr txBox="1">
              <a:spLocks noChangeArrowheads="1"/>
            </p:cNvSpPr>
            <p:nvPr/>
          </p:nvSpPr>
          <p:spPr bwMode="auto">
            <a:xfrm>
              <a:off x="7660553" y="5181045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FFFFFF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59" name="Line 159"/>
            <p:cNvSpPr>
              <a:spLocks noChangeShapeType="1"/>
            </p:cNvSpPr>
            <p:nvPr/>
          </p:nvSpPr>
          <p:spPr bwMode="auto">
            <a:xfrm flipH="1">
              <a:off x="7413804" y="5410851"/>
              <a:ext cx="29634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52" name="Text Box 9"/>
          <p:cNvSpPr txBox="1">
            <a:spLocks noChangeArrowheads="1"/>
          </p:cNvSpPr>
          <p:nvPr/>
        </p:nvSpPr>
        <p:spPr bwMode="auto">
          <a:xfrm>
            <a:off x="510292" y="3721224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 flipV="1">
            <a:off x="2242484" y="3397196"/>
            <a:ext cx="602334" cy="5190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C99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V="1">
            <a:off x="2212489" y="3397196"/>
            <a:ext cx="32125" cy="5190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C99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7182508" y="4455452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4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8" name="Straight Connector 587"/>
          <p:cNvCxnSpPr/>
          <p:nvPr/>
        </p:nvCxnSpPr>
        <p:spPr bwMode="auto">
          <a:xfrm>
            <a:off x="604879" y="5145316"/>
            <a:ext cx="658886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510292" y="5061703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33" name="Oval 432"/>
          <p:cNvSpPr>
            <a:spLocks/>
          </p:cNvSpPr>
          <p:nvPr/>
        </p:nvSpPr>
        <p:spPr bwMode="auto">
          <a:xfrm>
            <a:off x="2977888" y="438856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4" name="Oval 433"/>
          <p:cNvSpPr>
            <a:spLocks/>
          </p:cNvSpPr>
          <p:nvPr/>
        </p:nvSpPr>
        <p:spPr bwMode="auto">
          <a:xfrm>
            <a:off x="3298028" y="438856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8" name="Oval 437"/>
          <p:cNvSpPr>
            <a:spLocks/>
          </p:cNvSpPr>
          <p:nvPr/>
        </p:nvSpPr>
        <p:spPr bwMode="auto">
          <a:xfrm>
            <a:off x="6179288" y="438856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2" name="Oval 441"/>
          <p:cNvSpPr>
            <a:spLocks/>
          </p:cNvSpPr>
          <p:nvPr/>
        </p:nvSpPr>
        <p:spPr bwMode="auto">
          <a:xfrm>
            <a:off x="169732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3" name="Oval 442"/>
          <p:cNvSpPr>
            <a:spLocks/>
          </p:cNvSpPr>
          <p:nvPr/>
        </p:nvSpPr>
        <p:spPr bwMode="auto">
          <a:xfrm>
            <a:off x="201746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4" name="Oval 443"/>
          <p:cNvSpPr>
            <a:spLocks/>
          </p:cNvSpPr>
          <p:nvPr/>
        </p:nvSpPr>
        <p:spPr bwMode="auto">
          <a:xfrm>
            <a:off x="2657748" y="4567218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5" name="Oval 444"/>
          <p:cNvSpPr>
            <a:spLocks/>
          </p:cNvSpPr>
          <p:nvPr/>
        </p:nvSpPr>
        <p:spPr bwMode="auto">
          <a:xfrm>
            <a:off x="2817818" y="4567218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8" name="Oval 447"/>
          <p:cNvSpPr>
            <a:spLocks/>
          </p:cNvSpPr>
          <p:nvPr/>
        </p:nvSpPr>
        <p:spPr bwMode="auto">
          <a:xfrm>
            <a:off x="345809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9" name="Oval 448"/>
          <p:cNvSpPr>
            <a:spLocks/>
          </p:cNvSpPr>
          <p:nvPr/>
        </p:nvSpPr>
        <p:spPr bwMode="auto">
          <a:xfrm>
            <a:off x="313795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0" name="Oval 449"/>
          <p:cNvSpPr>
            <a:spLocks/>
          </p:cNvSpPr>
          <p:nvPr/>
        </p:nvSpPr>
        <p:spPr bwMode="auto">
          <a:xfrm>
            <a:off x="377823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1" name="Oval 450"/>
          <p:cNvSpPr>
            <a:spLocks/>
          </p:cNvSpPr>
          <p:nvPr/>
        </p:nvSpPr>
        <p:spPr bwMode="auto">
          <a:xfrm>
            <a:off x="393830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4" name="Oval 453"/>
          <p:cNvSpPr>
            <a:spLocks/>
          </p:cNvSpPr>
          <p:nvPr/>
        </p:nvSpPr>
        <p:spPr bwMode="auto">
          <a:xfrm>
            <a:off x="585914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5" name="Oval 454"/>
          <p:cNvSpPr>
            <a:spLocks/>
          </p:cNvSpPr>
          <p:nvPr/>
        </p:nvSpPr>
        <p:spPr bwMode="auto">
          <a:xfrm>
            <a:off x="553900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6" name="Oval 455"/>
          <p:cNvSpPr>
            <a:spLocks/>
          </p:cNvSpPr>
          <p:nvPr/>
        </p:nvSpPr>
        <p:spPr bwMode="auto">
          <a:xfrm>
            <a:off x="601921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7" name="Oval 456"/>
          <p:cNvSpPr>
            <a:spLocks/>
          </p:cNvSpPr>
          <p:nvPr/>
        </p:nvSpPr>
        <p:spPr bwMode="auto">
          <a:xfrm>
            <a:off x="649942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8" name="Oval 457"/>
          <p:cNvSpPr>
            <a:spLocks/>
          </p:cNvSpPr>
          <p:nvPr/>
        </p:nvSpPr>
        <p:spPr bwMode="auto">
          <a:xfrm>
            <a:off x="633935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" name="Oval 459"/>
          <p:cNvSpPr>
            <a:spLocks/>
          </p:cNvSpPr>
          <p:nvPr/>
        </p:nvSpPr>
        <p:spPr bwMode="auto">
          <a:xfrm>
            <a:off x="105704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" name="Oval 460"/>
          <p:cNvSpPr>
            <a:spLocks/>
          </p:cNvSpPr>
          <p:nvPr/>
        </p:nvSpPr>
        <p:spPr bwMode="auto">
          <a:xfrm>
            <a:off x="137718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" name="Oval 461"/>
          <p:cNvSpPr>
            <a:spLocks/>
          </p:cNvSpPr>
          <p:nvPr/>
        </p:nvSpPr>
        <p:spPr bwMode="auto">
          <a:xfrm>
            <a:off x="185739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" name="Oval 462"/>
          <p:cNvSpPr>
            <a:spLocks/>
          </p:cNvSpPr>
          <p:nvPr/>
        </p:nvSpPr>
        <p:spPr bwMode="auto">
          <a:xfrm>
            <a:off x="153725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4" name="Oval 463"/>
          <p:cNvSpPr>
            <a:spLocks/>
          </p:cNvSpPr>
          <p:nvPr/>
        </p:nvSpPr>
        <p:spPr bwMode="auto">
          <a:xfrm>
            <a:off x="2177538" y="4745876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6" name="Oval 465"/>
          <p:cNvSpPr>
            <a:spLocks/>
          </p:cNvSpPr>
          <p:nvPr/>
        </p:nvSpPr>
        <p:spPr bwMode="auto">
          <a:xfrm>
            <a:off x="2497678" y="4745876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0" name="Oval 469"/>
          <p:cNvSpPr>
            <a:spLocks/>
          </p:cNvSpPr>
          <p:nvPr/>
        </p:nvSpPr>
        <p:spPr bwMode="auto">
          <a:xfrm>
            <a:off x="361816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2" name="Oval 471"/>
          <p:cNvSpPr>
            <a:spLocks/>
          </p:cNvSpPr>
          <p:nvPr/>
        </p:nvSpPr>
        <p:spPr bwMode="auto">
          <a:xfrm>
            <a:off x="409837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4" name="Oval 473"/>
          <p:cNvSpPr>
            <a:spLocks/>
          </p:cNvSpPr>
          <p:nvPr/>
        </p:nvSpPr>
        <p:spPr bwMode="auto">
          <a:xfrm>
            <a:off x="457858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5" name="Oval 474"/>
          <p:cNvSpPr>
            <a:spLocks/>
          </p:cNvSpPr>
          <p:nvPr/>
        </p:nvSpPr>
        <p:spPr bwMode="auto">
          <a:xfrm>
            <a:off x="489872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6" name="Oval 475"/>
          <p:cNvSpPr>
            <a:spLocks/>
          </p:cNvSpPr>
          <p:nvPr/>
        </p:nvSpPr>
        <p:spPr bwMode="auto">
          <a:xfrm>
            <a:off x="505879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7" name="Oval 476"/>
          <p:cNvSpPr>
            <a:spLocks/>
          </p:cNvSpPr>
          <p:nvPr/>
        </p:nvSpPr>
        <p:spPr bwMode="auto">
          <a:xfrm>
            <a:off x="473865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8" name="Oval 477"/>
          <p:cNvSpPr>
            <a:spLocks/>
          </p:cNvSpPr>
          <p:nvPr/>
        </p:nvSpPr>
        <p:spPr bwMode="auto">
          <a:xfrm>
            <a:off x="521886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9" name="Oval 478"/>
          <p:cNvSpPr>
            <a:spLocks/>
          </p:cNvSpPr>
          <p:nvPr/>
        </p:nvSpPr>
        <p:spPr bwMode="auto">
          <a:xfrm>
            <a:off x="537893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0" name="Oval 479"/>
          <p:cNvSpPr>
            <a:spLocks/>
          </p:cNvSpPr>
          <p:nvPr/>
        </p:nvSpPr>
        <p:spPr bwMode="auto">
          <a:xfrm>
            <a:off x="569907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" name="Oval 480"/>
          <p:cNvSpPr>
            <a:spLocks/>
          </p:cNvSpPr>
          <p:nvPr/>
        </p:nvSpPr>
        <p:spPr bwMode="auto">
          <a:xfrm>
            <a:off x="665949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2" name="Oval 481"/>
          <p:cNvSpPr>
            <a:spLocks/>
          </p:cNvSpPr>
          <p:nvPr/>
        </p:nvSpPr>
        <p:spPr bwMode="auto">
          <a:xfrm>
            <a:off x="681956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3" name="Oval 482"/>
          <p:cNvSpPr>
            <a:spLocks/>
          </p:cNvSpPr>
          <p:nvPr/>
        </p:nvSpPr>
        <p:spPr bwMode="auto">
          <a:xfrm>
            <a:off x="7139746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4" name="Oval 483"/>
          <p:cNvSpPr>
            <a:spLocks/>
          </p:cNvSpPr>
          <p:nvPr/>
        </p:nvSpPr>
        <p:spPr bwMode="auto">
          <a:xfrm>
            <a:off x="89697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5" name="Oval 484"/>
          <p:cNvSpPr>
            <a:spLocks/>
          </p:cNvSpPr>
          <p:nvPr/>
        </p:nvSpPr>
        <p:spPr bwMode="auto">
          <a:xfrm>
            <a:off x="73690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6" name="Oval 485"/>
          <p:cNvSpPr>
            <a:spLocks/>
          </p:cNvSpPr>
          <p:nvPr/>
        </p:nvSpPr>
        <p:spPr bwMode="auto">
          <a:xfrm>
            <a:off x="121711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7" name="Oval 486"/>
          <p:cNvSpPr>
            <a:spLocks/>
          </p:cNvSpPr>
          <p:nvPr/>
        </p:nvSpPr>
        <p:spPr bwMode="auto">
          <a:xfrm>
            <a:off x="2337608" y="4924534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0" name="Oval 489"/>
          <p:cNvSpPr>
            <a:spLocks/>
          </p:cNvSpPr>
          <p:nvPr/>
        </p:nvSpPr>
        <p:spPr bwMode="auto">
          <a:xfrm>
            <a:off x="425844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" name="Oval 490"/>
          <p:cNvSpPr>
            <a:spLocks/>
          </p:cNvSpPr>
          <p:nvPr/>
        </p:nvSpPr>
        <p:spPr bwMode="auto">
          <a:xfrm>
            <a:off x="441851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3" name="Oval 492"/>
          <p:cNvSpPr>
            <a:spLocks/>
          </p:cNvSpPr>
          <p:nvPr/>
        </p:nvSpPr>
        <p:spPr bwMode="auto">
          <a:xfrm>
            <a:off x="6979657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4" name="Oval 493"/>
          <p:cNvSpPr>
            <a:spLocks/>
          </p:cNvSpPr>
          <p:nvPr/>
        </p:nvSpPr>
        <p:spPr bwMode="auto">
          <a:xfrm>
            <a:off x="576838" y="5103192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497" name="Straight Connector 496"/>
          <p:cNvCxnSpPr>
            <a:stCxn id="494" idx="7"/>
            <a:endCxn id="485" idx="3"/>
          </p:cNvCxnSpPr>
          <p:nvPr/>
        </p:nvCxnSpPr>
        <p:spPr bwMode="auto">
          <a:xfrm flipV="1">
            <a:off x="622930" y="4970626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8" name="Straight Connector 497"/>
          <p:cNvCxnSpPr>
            <a:stCxn id="485" idx="6"/>
            <a:endCxn id="484" idx="2"/>
          </p:cNvCxnSpPr>
          <p:nvPr/>
        </p:nvCxnSpPr>
        <p:spPr bwMode="auto">
          <a:xfrm>
            <a:off x="790908" y="495153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9" name="Straight Connector 498"/>
          <p:cNvCxnSpPr>
            <a:stCxn id="484" idx="7"/>
            <a:endCxn id="460" idx="3"/>
          </p:cNvCxnSpPr>
          <p:nvPr/>
        </p:nvCxnSpPr>
        <p:spPr bwMode="auto">
          <a:xfrm flipV="1">
            <a:off x="94307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0" name="Straight Connector 499"/>
          <p:cNvCxnSpPr>
            <a:stCxn id="460" idx="5"/>
            <a:endCxn id="486" idx="1"/>
          </p:cNvCxnSpPr>
          <p:nvPr/>
        </p:nvCxnSpPr>
        <p:spPr bwMode="auto">
          <a:xfrm>
            <a:off x="110314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" name="Straight Connector 500"/>
          <p:cNvCxnSpPr>
            <a:stCxn id="461" idx="3"/>
            <a:endCxn id="486" idx="7"/>
          </p:cNvCxnSpPr>
          <p:nvPr/>
        </p:nvCxnSpPr>
        <p:spPr bwMode="auto">
          <a:xfrm flipH="1">
            <a:off x="126321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" name="Straight Connector 501"/>
          <p:cNvCxnSpPr>
            <a:stCxn id="463" idx="2"/>
            <a:endCxn id="461" idx="6"/>
          </p:cNvCxnSpPr>
          <p:nvPr/>
        </p:nvCxnSpPr>
        <p:spPr bwMode="auto">
          <a:xfrm flipH="1">
            <a:off x="1431188" y="4772876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3" name="Straight Connector 502"/>
          <p:cNvCxnSpPr>
            <a:stCxn id="463" idx="7"/>
            <a:endCxn id="442" idx="3"/>
          </p:cNvCxnSpPr>
          <p:nvPr/>
        </p:nvCxnSpPr>
        <p:spPr bwMode="auto">
          <a:xfrm flipV="1">
            <a:off x="158335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" name="Straight Connector 503"/>
          <p:cNvCxnSpPr>
            <a:stCxn id="442" idx="5"/>
            <a:endCxn id="462" idx="1"/>
          </p:cNvCxnSpPr>
          <p:nvPr/>
        </p:nvCxnSpPr>
        <p:spPr bwMode="auto">
          <a:xfrm>
            <a:off x="174342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" name="Straight Connector 504"/>
          <p:cNvCxnSpPr>
            <a:stCxn id="462" idx="7"/>
            <a:endCxn id="443" idx="3"/>
          </p:cNvCxnSpPr>
          <p:nvPr/>
        </p:nvCxnSpPr>
        <p:spPr bwMode="auto">
          <a:xfrm flipV="1">
            <a:off x="190349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6" name="Straight Connector 505"/>
          <p:cNvCxnSpPr>
            <a:stCxn id="464" idx="1"/>
            <a:endCxn id="443" idx="5"/>
          </p:cNvCxnSpPr>
          <p:nvPr/>
        </p:nvCxnSpPr>
        <p:spPr bwMode="auto">
          <a:xfrm flipH="1" flipV="1">
            <a:off x="206356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0" name="Straight Connector 509"/>
          <p:cNvCxnSpPr>
            <a:stCxn id="487" idx="1"/>
            <a:endCxn id="464" idx="5"/>
          </p:cNvCxnSpPr>
          <p:nvPr/>
        </p:nvCxnSpPr>
        <p:spPr bwMode="auto">
          <a:xfrm flipH="1" flipV="1">
            <a:off x="2223630" y="4791968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" name="Straight Connector 511"/>
          <p:cNvCxnSpPr>
            <a:stCxn id="466" idx="3"/>
          </p:cNvCxnSpPr>
          <p:nvPr/>
        </p:nvCxnSpPr>
        <p:spPr bwMode="auto">
          <a:xfrm flipH="1">
            <a:off x="2376030" y="4791968"/>
            <a:ext cx="129556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" name="Straight Connector 513"/>
          <p:cNvCxnSpPr>
            <a:stCxn id="444" idx="3"/>
            <a:endCxn id="466" idx="7"/>
          </p:cNvCxnSpPr>
          <p:nvPr/>
        </p:nvCxnSpPr>
        <p:spPr bwMode="auto">
          <a:xfrm flipH="1">
            <a:off x="2543770" y="4613310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" name="Straight Connector 514"/>
          <p:cNvCxnSpPr>
            <a:stCxn id="445" idx="2"/>
            <a:endCxn id="444" idx="6"/>
          </p:cNvCxnSpPr>
          <p:nvPr/>
        </p:nvCxnSpPr>
        <p:spPr bwMode="auto">
          <a:xfrm flipH="1">
            <a:off x="2711748" y="4594218"/>
            <a:ext cx="10607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" name="Straight Connector 515"/>
          <p:cNvCxnSpPr>
            <a:stCxn id="433" idx="3"/>
            <a:endCxn id="445" idx="7"/>
          </p:cNvCxnSpPr>
          <p:nvPr/>
        </p:nvCxnSpPr>
        <p:spPr bwMode="auto">
          <a:xfrm flipH="1">
            <a:off x="286391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" name="Straight Connector 517"/>
          <p:cNvCxnSpPr>
            <a:stCxn id="433" idx="5"/>
            <a:endCxn id="449" idx="1"/>
          </p:cNvCxnSpPr>
          <p:nvPr/>
        </p:nvCxnSpPr>
        <p:spPr bwMode="auto">
          <a:xfrm>
            <a:off x="302398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9" name="Straight Connector 518"/>
          <p:cNvCxnSpPr>
            <a:stCxn id="449" idx="7"/>
            <a:endCxn id="434" idx="3"/>
          </p:cNvCxnSpPr>
          <p:nvPr/>
        </p:nvCxnSpPr>
        <p:spPr bwMode="auto">
          <a:xfrm flipV="1">
            <a:off x="318405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0" name="Straight Connector 519"/>
          <p:cNvCxnSpPr>
            <a:stCxn id="434" idx="5"/>
            <a:endCxn id="448" idx="1"/>
          </p:cNvCxnSpPr>
          <p:nvPr/>
        </p:nvCxnSpPr>
        <p:spPr bwMode="auto">
          <a:xfrm>
            <a:off x="334412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1" name="Straight Connector 520"/>
          <p:cNvCxnSpPr>
            <a:stCxn id="448" idx="5"/>
            <a:endCxn id="470" idx="1"/>
          </p:cNvCxnSpPr>
          <p:nvPr/>
        </p:nvCxnSpPr>
        <p:spPr bwMode="auto">
          <a:xfrm>
            <a:off x="350419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" name="Straight Connector 521"/>
          <p:cNvCxnSpPr>
            <a:endCxn id="450" idx="3"/>
          </p:cNvCxnSpPr>
          <p:nvPr/>
        </p:nvCxnSpPr>
        <p:spPr bwMode="auto">
          <a:xfrm flipV="1">
            <a:off x="3656590" y="4613310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3" name="Straight Connector 522"/>
          <p:cNvCxnSpPr>
            <a:stCxn id="451" idx="2"/>
            <a:endCxn id="450" idx="6"/>
          </p:cNvCxnSpPr>
          <p:nvPr/>
        </p:nvCxnSpPr>
        <p:spPr bwMode="auto">
          <a:xfrm flipH="1">
            <a:off x="3832238" y="459421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4" name="Straight Connector 523"/>
          <p:cNvCxnSpPr>
            <a:stCxn id="472" idx="1"/>
            <a:endCxn id="451" idx="5"/>
          </p:cNvCxnSpPr>
          <p:nvPr/>
        </p:nvCxnSpPr>
        <p:spPr bwMode="auto">
          <a:xfrm flipH="1" flipV="1">
            <a:off x="398440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5" name="Straight Connector 524"/>
          <p:cNvCxnSpPr>
            <a:stCxn id="490" idx="1"/>
            <a:endCxn id="472" idx="5"/>
          </p:cNvCxnSpPr>
          <p:nvPr/>
        </p:nvCxnSpPr>
        <p:spPr bwMode="auto">
          <a:xfrm flipH="1" flipV="1">
            <a:off x="414447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6" name="Straight Connector 525"/>
          <p:cNvCxnSpPr>
            <a:stCxn id="490" idx="6"/>
            <a:endCxn id="491" idx="2"/>
          </p:cNvCxnSpPr>
          <p:nvPr/>
        </p:nvCxnSpPr>
        <p:spPr bwMode="auto">
          <a:xfrm>
            <a:off x="4312448" y="495153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7" name="Straight Connector 526"/>
          <p:cNvCxnSpPr>
            <a:stCxn id="474" idx="3"/>
            <a:endCxn id="491" idx="7"/>
          </p:cNvCxnSpPr>
          <p:nvPr/>
        </p:nvCxnSpPr>
        <p:spPr bwMode="auto">
          <a:xfrm flipH="1">
            <a:off x="446461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8" name="Straight Connector 527"/>
          <p:cNvCxnSpPr>
            <a:stCxn id="479" idx="2"/>
            <a:endCxn id="474" idx="6"/>
          </p:cNvCxnSpPr>
          <p:nvPr/>
        </p:nvCxnSpPr>
        <p:spPr bwMode="auto">
          <a:xfrm flipH="1">
            <a:off x="4632588" y="4772876"/>
            <a:ext cx="74635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9" name="Straight Connector 528"/>
          <p:cNvCxnSpPr>
            <a:stCxn id="455" idx="3"/>
            <a:endCxn id="479" idx="7"/>
          </p:cNvCxnSpPr>
          <p:nvPr/>
        </p:nvCxnSpPr>
        <p:spPr bwMode="auto">
          <a:xfrm flipH="1">
            <a:off x="542503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0" name="Straight Connector 529"/>
          <p:cNvCxnSpPr>
            <a:stCxn id="455" idx="5"/>
            <a:endCxn id="480" idx="1"/>
          </p:cNvCxnSpPr>
          <p:nvPr/>
        </p:nvCxnSpPr>
        <p:spPr bwMode="auto">
          <a:xfrm>
            <a:off x="558510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1" name="Straight Connector 530"/>
          <p:cNvCxnSpPr>
            <a:stCxn id="480" idx="7"/>
            <a:endCxn id="454" idx="3"/>
          </p:cNvCxnSpPr>
          <p:nvPr/>
        </p:nvCxnSpPr>
        <p:spPr bwMode="auto">
          <a:xfrm flipV="1">
            <a:off x="574517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" name="Straight Connector 531"/>
          <p:cNvCxnSpPr>
            <a:stCxn id="456" idx="2"/>
            <a:endCxn id="454" idx="6"/>
          </p:cNvCxnSpPr>
          <p:nvPr/>
        </p:nvCxnSpPr>
        <p:spPr bwMode="auto">
          <a:xfrm flipH="1">
            <a:off x="5913148" y="459421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3" name="Straight Connector 532"/>
          <p:cNvCxnSpPr>
            <a:stCxn id="438" idx="3"/>
            <a:endCxn id="456" idx="7"/>
          </p:cNvCxnSpPr>
          <p:nvPr/>
        </p:nvCxnSpPr>
        <p:spPr bwMode="auto">
          <a:xfrm flipH="1">
            <a:off x="606531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6" name="Straight Connector 535"/>
          <p:cNvCxnSpPr>
            <a:stCxn id="438" idx="5"/>
            <a:endCxn id="458" idx="1"/>
          </p:cNvCxnSpPr>
          <p:nvPr/>
        </p:nvCxnSpPr>
        <p:spPr bwMode="auto">
          <a:xfrm>
            <a:off x="622538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7" name="Straight Connector 536"/>
          <p:cNvCxnSpPr>
            <a:stCxn id="458" idx="6"/>
            <a:endCxn id="457" idx="2"/>
          </p:cNvCxnSpPr>
          <p:nvPr/>
        </p:nvCxnSpPr>
        <p:spPr bwMode="auto">
          <a:xfrm>
            <a:off x="6393358" y="459421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8" name="Straight Connector 537"/>
          <p:cNvCxnSpPr>
            <a:stCxn id="457" idx="5"/>
            <a:endCxn id="481" idx="1"/>
          </p:cNvCxnSpPr>
          <p:nvPr/>
        </p:nvCxnSpPr>
        <p:spPr bwMode="auto">
          <a:xfrm>
            <a:off x="654552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9" name="Straight Connector 538"/>
          <p:cNvCxnSpPr>
            <a:stCxn id="481" idx="6"/>
            <a:endCxn id="482" idx="2"/>
          </p:cNvCxnSpPr>
          <p:nvPr/>
        </p:nvCxnSpPr>
        <p:spPr bwMode="auto">
          <a:xfrm>
            <a:off x="6713498" y="4772876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0" name="Straight Connector 539"/>
          <p:cNvCxnSpPr>
            <a:stCxn id="482" idx="5"/>
            <a:endCxn id="493" idx="1"/>
          </p:cNvCxnSpPr>
          <p:nvPr/>
        </p:nvCxnSpPr>
        <p:spPr bwMode="auto">
          <a:xfrm>
            <a:off x="6865660" y="4791968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1" name="Straight Connector 540"/>
          <p:cNvCxnSpPr>
            <a:stCxn id="483" idx="3"/>
            <a:endCxn id="493" idx="7"/>
          </p:cNvCxnSpPr>
          <p:nvPr/>
        </p:nvCxnSpPr>
        <p:spPr bwMode="auto">
          <a:xfrm flipH="1">
            <a:off x="7025749" y="4791968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7" name="Straight Connector 586"/>
          <p:cNvCxnSpPr/>
          <p:nvPr/>
        </p:nvCxnSpPr>
        <p:spPr bwMode="auto">
          <a:xfrm>
            <a:off x="599571" y="4293096"/>
            <a:ext cx="0" cy="852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165" name="Text Box 9"/>
          <p:cNvSpPr txBox="1">
            <a:spLocks noChangeArrowheads="1"/>
          </p:cNvSpPr>
          <p:nvPr/>
        </p:nvSpPr>
        <p:spPr bwMode="auto">
          <a:xfrm>
            <a:off x="510292" y="3721224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7" name="Oval 166"/>
          <p:cNvSpPr>
            <a:spLocks/>
          </p:cNvSpPr>
          <p:nvPr/>
        </p:nvSpPr>
        <p:spPr bwMode="auto">
          <a:xfrm>
            <a:off x="6179288" y="270282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8" name="Oval 167"/>
          <p:cNvSpPr>
            <a:spLocks/>
          </p:cNvSpPr>
          <p:nvPr/>
        </p:nvSpPr>
        <p:spPr bwMode="auto">
          <a:xfrm>
            <a:off x="5859148" y="288148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9" name="Oval 168"/>
          <p:cNvSpPr>
            <a:spLocks/>
          </p:cNvSpPr>
          <p:nvPr/>
        </p:nvSpPr>
        <p:spPr bwMode="auto">
          <a:xfrm>
            <a:off x="5539008" y="288148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0" name="Oval 169"/>
          <p:cNvSpPr>
            <a:spLocks/>
          </p:cNvSpPr>
          <p:nvPr/>
        </p:nvSpPr>
        <p:spPr bwMode="auto">
          <a:xfrm>
            <a:off x="6019218" y="288148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3" name="Oval 222"/>
          <p:cNvSpPr>
            <a:spLocks/>
          </p:cNvSpPr>
          <p:nvPr/>
        </p:nvSpPr>
        <p:spPr bwMode="auto">
          <a:xfrm>
            <a:off x="6499428" y="288148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2" name="Oval 251"/>
          <p:cNvSpPr>
            <a:spLocks/>
          </p:cNvSpPr>
          <p:nvPr/>
        </p:nvSpPr>
        <p:spPr bwMode="auto">
          <a:xfrm>
            <a:off x="6339358" y="288148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3" name="Oval 252"/>
          <p:cNvSpPr>
            <a:spLocks/>
          </p:cNvSpPr>
          <p:nvPr/>
        </p:nvSpPr>
        <p:spPr bwMode="auto">
          <a:xfrm>
            <a:off x="5058798" y="3060142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4" name="Oval 253"/>
          <p:cNvSpPr>
            <a:spLocks/>
          </p:cNvSpPr>
          <p:nvPr/>
        </p:nvSpPr>
        <p:spPr bwMode="auto">
          <a:xfrm>
            <a:off x="5378938" y="3060142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5" name="Oval 254"/>
          <p:cNvSpPr>
            <a:spLocks/>
          </p:cNvSpPr>
          <p:nvPr/>
        </p:nvSpPr>
        <p:spPr bwMode="auto">
          <a:xfrm>
            <a:off x="5699078" y="3060142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6" name="Oval 255"/>
          <p:cNvSpPr>
            <a:spLocks/>
          </p:cNvSpPr>
          <p:nvPr/>
        </p:nvSpPr>
        <p:spPr bwMode="auto">
          <a:xfrm>
            <a:off x="6659498" y="3060142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7" name="Oval 256"/>
          <p:cNvSpPr>
            <a:spLocks/>
          </p:cNvSpPr>
          <p:nvPr/>
        </p:nvSpPr>
        <p:spPr bwMode="auto">
          <a:xfrm>
            <a:off x="6819568" y="3060142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8" name="Oval 257"/>
          <p:cNvSpPr>
            <a:spLocks/>
          </p:cNvSpPr>
          <p:nvPr/>
        </p:nvSpPr>
        <p:spPr bwMode="auto">
          <a:xfrm>
            <a:off x="7139746" y="3060142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9" name="Oval 258"/>
          <p:cNvSpPr>
            <a:spLocks/>
          </p:cNvSpPr>
          <p:nvPr/>
        </p:nvSpPr>
        <p:spPr bwMode="auto">
          <a:xfrm>
            <a:off x="1697328" y="323880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0" name="Oval 259"/>
          <p:cNvSpPr>
            <a:spLocks/>
          </p:cNvSpPr>
          <p:nvPr/>
        </p:nvSpPr>
        <p:spPr bwMode="auto">
          <a:xfrm>
            <a:off x="2017468" y="323880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1" name="Oval 260"/>
          <p:cNvSpPr>
            <a:spLocks/>
          </p:cNvSpPr>
          <p:nvPr/>
        </p:nvSpPr>
        <p:spPr bwMode="auto">
          <a:xfrm>
            <a:off x="2977888" y="323880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2" name="Oval 261"/>
          <p:cNvSpPr>
            <a:spLocks/>
          </p:cNvSpPr>
          <p:nvPr/>
        </p:nvSpPr>
        <p:spPr bwMode="auto">
          <a:xfrm>
            <a:off x="3298028" y="323880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3" name="Oval 262"/>
          <p:cNvSpPr>
            <a:spLocks/>
          </p:cNvSpPr>
          <p:nvPr/>
        </p:nvSpPr>
        <p:spPr bwMode="auto">
          <a:xfrm>
            <a:off x="4898728" y="3238800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4" name="Oval 263"/>
          <p:cNvSpPr>
            <a:spLocks/>
          </p:cNvSpPr>
          <p:nvPr/>
        </p:nvSpPr>
        <p:spPr bwMode="auto">
          <a:xfrm>
            <a:off x="5218868" y="3238800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5" name="Oval 264"/>
          <p:cNvSpPr>
            <a:spLocks/>
          </p:cNvSpPr>
          <p:nvPr/>
        </p:nvSpPr>
        <p:spPr bwMode="auto">
          <a:xfrm>
            <a:off x="6979657" y="323880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6" name="Oval 265"/>
          <p:cNvSpPr>
            <a:spLocks/>
          </p:cNvSpPr>
          <p:nvPr/>
        </p:nvSpPr>
        <p:spPr bwMode="auto">
          <a:xfrm>
            <a:off x="105704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7" name="Oval 266"/>
          <p:cNvSpPr>
            <a:spLocks/>
          </p:cNvSpPr>
          <p:nvPr/>
        </p:nvSpPr>
        <p:spPr bwMode="auto">
          <a:xfrm>
            <a:off x="137718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8" name="Oval 267"/>
          <p:cNvSpPr>
            <a:spLocks/>
          </p:cNvSpPr>
          <p:nvPr/>
        </p:nvSpPr>
        <p:spPr bwMode="auto">
          <a:xfrm>
            <a:off x="185739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9" name="Oval 268"/>
          <p:cNvSpPr>
            <a:spLocks/>
          </p:cNvSpPr>
          <p:nvPr/>
        </p:nvSpPr>
        <p:spPr bwMode="auto">
          <a:xfrm>
            <a:off x="153725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0" name="Oval 269"/>
          <p:cNvSpPr>
            <a:spLocks/>
          </p:cNvSpPr>
          <p:nvPr/>
        </p:nvSpPr>
        <p:spPr bwMode="auto">
          <a:xfrm>
            <a:off x="2177538" y="3417458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1" name="Oval 270"/>
          <p:cNvSpPr>
            <a:spLocks/>
          </p:cNvSpPr>
          <p:nvPr/>
        </p:nvSpPr>
        <p:spPr bwMode="auto">
          <a:xfrm>
            <a:off x="2817818" y="3417458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2" name="Oval 271"/>
          <p:cNvSpPr>
            <a:spLocks/>
          </p:cNvSpPr>
          <p:nvPr/>
        </p:nvSpPr>
        <p:spPr bwMode="auto">
          <a:xfrm>
            <a:off x="345809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3" name="Oval 272"/>
          <p:cNvSpPr>
            <a:spLocks/>
          </p:cNvSpPr>
          <p:nvPr/>
        </p:nvSpPr>
        <p:spPr bwMode="auto">
          <a:xfrm>
            <a:off x="313795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4" name="Oval 273"/>
          <p:cNvSpPr>
            <a:spLocks/>
          </p:cNvSpPr>
          <p:nvPr/>
        </p:nvSpPr>
        <p:spPr bwMode="auto">
          <a:xfrm>
            <a:off x="377823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5" name="Oval 274"/>
          <p:cNvSpPr>
            <a:spLocks/>
          </p:cNvSpPr>
          <p:nvPr/>
        </p:nvSpPr>
        <p:spPr bwMode="auto">
          <a:xfrm>
            <a:off x="393830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6" name="Oval 275"/>
          <p:cNvSpPr>
            <a:spLocks/>
          </p:cNvSpPr>
          <p:nvPr/>
        </p:nvSpPr>
        <p:spPr bwMode="auto">
          <a:xfrm>
            <a:off x="4738658" y="3417458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7" name="Oval 276"/>
          <p:cNvSpPr>
            <a:spLocks/>
          </p:cNvSpPr>
          <p:nvPr/>
        </p:nvSpPr>
        <p:spPr bwMode="auto">
          <a:xfrm>
            <a:off x="896978" y="359611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8" name="Oval 277"/>
          <p:cNvSpPr>
            <a:spLocks/>
          </p:cNvSpPr>
          <p:nvPr/>
        </p:nvSpPr>
        <p:spPr bwMode="auto">
          <a:xfrm>
            <a:off x="736908" y="359611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9" name="Oval 278"/>
          <p:cNvSpPr>
            <a:spLocks/>
          </p:cNvSpPr>
          <p:nvPr/>
        </p:nvSpPr>
        <p:spPr bwMode="auto">
          <a:xfrm>
            <a:off x="1217118" y="359611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0" name="Oval 279"/>
          <p:cNvSpPr>
            <a:spLocks/>
          </p:cNvSpPr>
          <p:nvPr/>
        </p:nvSpPr>
        <p:spPr bwMode="auto">
          <a:xfrm>
            <a:off x="3618168" y="359611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1" name="Oval 280"/>
          <p:cNvSpPr>
            <a:spLocks/>
          </p:cNvSpPr>
          <p:nvPr/>
        </p:nvSpPr>
        <p:spPr bwMode="auto">
          <a:xfrm>
            <a:off x="4098378" y="359611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2" name="Oval 281"/>
          <p:cNvSpPr>
            <a:spLocks/>
          </p:cNvSpPr>
          <p:nvPr/>
        </p:nvSpPr>
        <p:spPr bwMode="auto">
          <a:xfrm>
            <a:off x="4578588" y="359611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3" name="Oval 282"/>
          <p:cNvSpPr>
            <a:spLocks/>
          </p:cNvSpPr>
          <p:nvPr/>
        </p:nvSpPr>
        <p:spPr bwMode="auto">
          <a:xfrm>
            <a:off x="576838" y="377477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4" name="Oval 283"/>
          <p:cNvSpPr>
            <a:spLocks/>
          </p:cNvSpPr>
          <p:nvPr/>
        </p:nvSpPr>
        <p:spPr bwMode="auto">
          <a:xfrm>
            <a:off x="4258448" y="377477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5" name="Oval 284"/>
          <p:cNvSpPr>
            <a:spLocks/>
          </p:cNvSpPr>
          <p:nvPr/>
        </p:nvSpPr>
        <p:spPr bwMode="auto">
          <a:xfrm>
            <a:off x="4418518" y="377477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86" name="Straight Connector 285"/>
          <p:cNvCxnSpPr>
            <a:stCxn id="283" idx="7"/>
            <a:endCxn id="278" idx="3"/>
          </p:cNvCxnSpPr>
          <p:nvPr/>
        </p:nvCxnSpPr>
        <p:spPr bwMode="auto">
          <a:xfrm flipV="1">
            <a:off x="622930" y="364220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" name="Straight Connector 286"/>
          <p:cNvCxnSpPr>
            <a:stCxn id="278" idx="6"/>
            <a:endCxn id="277" idx="2"/>
          </p:cNvCxnSpPr>
          <p:nvPr/>
        </p:nvCxnSpPr>
        <p:spPr bwMode="auto">
          <a:xfrm>
            <a:off x="790908" y="3623116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8" name="Straight Connector 287"/>
          <p:cNvCxnSpPr>
            <a:stCxn id="277" idx="7"/>
            <a:endCxn id="266" idx="3"/>
          </p:cNvCxnSpPr>
          <p:nvPr/>
        </p:nvCxnSpPr>
        <p:spPr bwMode="auto">
          <a:xfrm flipV="1">
            <a:off x="943070" y="346355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9" name="Straight Connector 288"/>
          <p:cNvCxnSpPr>
            <a:stCxn id="266" idx="5"/>
            <a:endCxn id="279" idx="1"/>
          </p:cNvCxnSpPr>
          <p:nvPr/>
        </p:nvCxnSpPr>
        <p:spPr bwMode="auto">
          <a:xfrm>
            <a:off x="1103140" y="346355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0" name="Straight Connector 289"/>
          <p:cNvCxnSpPr>
            <a:stCxn id="267" idx="3"/>
            <a:endCxn id="279" idx="7"/>
          </p:cNvCxnSpPr>
          <p:nvPr/>
        </p:nvCxnSpPr>
        <p:spPr bwMode="auto">
          <a:xfrm flipH="1">
            <a:off x="1263210" y="346355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1" name="Straight Connector 290"/>
          <p:cNvCxnSpPr>
            <a:stCxn id="269" idx="2"/>
            <a:endCxn id="267" idx="6"/>
          </p:cNvCxnSpPr>
          <p:nvPr/>
        </p:nvCxnSpPr>
        <p:spPr bwMode="auto">
          <a:xfrm flipH="1">
            <a:off x="1431188" y="344445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2" name="Straight Connector 291"/>
          <p:cNvCxnSpPr>
            <a:stCxn id="269" idx="7"/>
            <a:endCxn id="259" idx="3"/>
          </p:cNvCxnSpPr>
          <p:nvPr/>
        </p:nvCxnSpPr>
        <p:spPr bwMode="auto">
          <a:xfrm flipV="1">
            <a:off x="158335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3" name="Straight Connector 292"/>
          <p:cNvCxnSpPr>
            <a:stCxn id="259" idx="5"/>
            <a:endCxn id="268" idx="1"/>
          </p:cNvCxnSpPr>
          <p:nvPr/>
        </p:nvCxnSpPr>
        <p:spPr bwMode="auto">
          <a:xfrm>
            <a:off x="174342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4" name="Straight Connector 293"/>
          <p:cNvCxnSpPr>
            <a:stCxn id="268" idx="7"/>
            <a:endCxn id="260" idx="3"/>
          </p:cNvCxnSpPr>
          <p:nvPr/>
        </p:nvCxnSpPr>
        <p:spPr bwMode="auto">
          <a:xfrm flipV="1">
            <a:off x="190349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5" name="Straight Connector 294"/>
          <p:cNvCxnSpPr>
            <a:stCxn id="270" idx="1"/>
            <a:endCxn id="260" idx="5"/>
          </p:cNvCxnSpPr>
          <p:nvPr/>
        </p:nvCxnSpPr>
        <p:spPr bwMode="auto">
          <a:xfrm flipH="1" flipV="1">
            <a:off x="206356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6" name="Straight Connector 295"/>
          <p:cNvCxnSpPr>
            <a:stCxn id="261" idx="3"/>
            <a:endCxn id="271" idx="7"/>
          </p:cNvCxnSpPr>
          <p:nvPr/>
        </p:nvCxnSpPr>
        <p:spPr bwMode="auto">
          <a:xfrm flipH="1">
            <a:off x="286391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" name="Straight Connector 296"/>
          <p:cNvCxnSpPr>
            <a:stCxn id="261" idx="5"/>
            <a:endCxn id="273" idx="1"/>
          </p:cNvCxnSpPr>
          <p:nvPr/>
        </p:nvCxnSpPr>
        <p:spPr bwMode="auto">
          <a:xfrm>
            <a:off x="302398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8" name="Straight Connector 297"/>
          <p:cNvCxnSpPr>
            <a:stCxn id="273" idx="7"/>
            <a:endCxn id="262" idx="3"/>
          </p:cNvCxnSpPr>
          <p:nvPr/>
        </p:nvCxnSpPr>
        <p:spPr bwMode="auto">
          <a:xfrm flipV="1">
            <a:off x="318405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9" name="Straight Connector 298"/>
          <p:cNvCxnSpPr>
            <a:endCxn id="272" idx="1"/>
          </p:cNvCxnSpPr>
          <p:nvPr/>
        </p:nvCxnSpPr>
        <p:spPr bwMode="auto">
          <a:xfrm>
            <a:off x="3352028" y="3292800"/>
            <a:ext cx="113978" cy="132566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0" name="Straight Connector 299"/>
          <p:cNvCxnSpPr>
            <a:stCxn id="272" idx="5"/>
            <a:endCxn id="280" idx="1"/>
          </p:cNvCxnSpPr>
          <p:nvPr/>
        </p:nvCxnSpPr>
        <p:spPr bwMode="auto">
          <a:xfrm>
            <a:off x="3504190" y="346355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1" name="Straight Connector 300"/>
          <p:cNvCxnSpPr>
            <a:stCxn id="274" idx="3"/>
            <a:endCxn id="280" idx="7"/>
          </p:cNvCxnSpPr>
          <p:nvPr/>
        </p:nvCxnSpPr>
        <p:spPr bwMode="auto">
          <a:xfrm flipH="1">
            <a:off x="3664260" y="346355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2" name="Straight Connector 301"/>
          <p:cNvCxnSpPr>
            <a:stCxn id="274" idx="6"/>
            <a:endCxn id="275" idx="2"/>
          </p:cNvCxnSpPr>
          <p:nvPr/>
        </p:nvCxnSpPr>
        <p:spPr bwMode="auto">
          <a:xfrm>
            <a:off x="3832238" y="344445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3" name="Straight Connector 302"/>
          <p:cNvCxnSpPr>
            <a:stCxn id="275" idx="5"/>
            <a:endCxn id="281" idx="1"/>
          </p:cNvCxnSpPr>
          <p:nvPr/>
        </p:nvCxnSpPr>
        <p:spPr bwMode="auto">
          <a:xfrm>
            <a:off x="3984400" y="346355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4" name="Straight Connector 303"/>
          <p:cNvCxnSpPr>
            <a:stCxn id="281" idx="5"/>
            <a:endCxn id="284" idx="1"/>
          </p:cNvCxnSpPr>
          <p:nvPr/>
        </p:nvCxnSpPr>
        <p:spPr bwMode="auto">
          <a:xfrm>
            <a:off x="4144470" y="364220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5" name="Straight Connector 304"/>
          <p:cNvCxnSpPr>
            <a:stCxn id="285" idx="2"/>
            <a:endCxn id="284" idx="6"/>
          </p:cNvCxnSpPr>
          <p:nvPr/>
        </p:nvCxnSpPr>
        <p:spPr bwMode="auto">
          <a:xfrm flipH="1">
            <a:off x="4312448" y="380177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6" name="Straight Connector 305"/>
          <p:cNvCxnSpPr>
            <a:stCxn id="285" idx="7"/>
            <a:endCxn id="282" idx="3"/>
          </p:cNvCxnSpPr>
          <p:nvPr/>
        </p:nvCxnSpPr>
        <p:spPr bwMode="auto">
          <a:xfrm flipV="1">
            <a:off x="4464610" y="364220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" name="Straight Connector 306"/>
          <p:cNvCxnSpPr>
            <a:stCxn id="282" idx="7"/>
            <a:endCxn id="276" idx="3"/>
          </p:cNvCxnSpPr>
          <p:nvPr/>
        </p:nvCxnSpPr>
        <p:spPr bwMode="auto">
          <a:xfrm flipV="1">
            <a:off x="4624680" y="3463550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" name="Straight Connector 307"/>
          <p:cNvCxnSpPr>
            <a:stCxn id="276" idx="7"/>
            <a:endCxn id="263" idx="3"/>
          </p:cNvCxnSpPr>
          <p:nvPr/>
        </p:nvCxnSpPr>
        <p:spPr bwMode="auto">
          <a:xfrm flipV="1">
            <a:off x="4784750" y="3284892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" name="Straight Connector 308"/>
          <p:cNvCxnSpPr>
            <a:stCxn id="263" idx="7"/>
            <a:endCxn id="253" idx="3"/>
          </p:cNvCxnSpPr>
          <p:nvPr/>
        </p:nvCxnSpPr>
        <p:spPr bwMode="auto">
          <a:xfrm flipV="1">
            <a:off x="4944820" y="3106234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" name="Straight Connector 309"/>
          <p:cNvCxnSpPr>
            <a:stCxn id="264" idx="1"/>
            <a:endCxn id="253" idx="5"/>
          </p:cNvCxnSpPr>
          <p:nvPr/>
        </p:nvCxnSpPr>
        <p:spPr bwMode="auto">
          <a:xfrm flipH="1" flipV="1">
            <a:off x="5104890" y="3106234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" name="Straight Connector 310"/>
          <p:cNvCxnSpPr>
            <a:stCxn id="254" idx="3"/>
            <a:endCxn id="264" idx="7"/>
          </p:cNvCxnSpPr>
          <p:nvPr/>
        </p:nvCxnSpPr>
        <p:spPr bwMode="auto">
          <a:xfrm flipH="1">
            <a:off x="5264960" y="3106234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" name="Straight Connector 311"/>
          <p:cNvCxnSpPr>
            <a:stCxn id="254" idx="7"/>
            <a:endCxn id="169" idx="3"/>
          </p:cNvCxnSpPr>
          <p:nvPr/>
        </p:nvCxnSpPr>
        <p:spPr bwMode="auto">
          <a:xfrm flipV="1">
            <a:off x="5425030" y="2927576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" name="Straight Connector 312"/>
          <p:cNvCxnSpPr>
            <a:stCxn id="255" idx="1"/>
          </p:cNvCxnSpPr>
          <p:nvPr/>
        </p:nvCxnSpPr>
        <p:spPr bwMode="auto">
          <a:xfrm flipH="1" flipV="1">
            <a:off x="5593008" y="2935484"/>
            <a:ext cx="113978" cy="132566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" name="Straight Connector 313"/>
          <p:cNvCxnSpPr>
            <a:stCxn id="168" idx="2"/>
            <a:endCxn id="255" idx="7"/>
          </p:cNvCxnSpPr>
          <p:nvPr/>
        </p:nvCxnSpPr>
        <p:spPr bwMode="auto">
          <a:xfrm flipH="1">
            <a:off x="5745170" y="2908484"/>
            <a:ext cx="113978" cy="159566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" name="Straight Connector 314"/>
          <p:cNvCxnSpPr>
            <a:stCxn id="170" idx="2"/>
            <a:endCxn id="168" idx="6"/>
          </p:cNvCxnSpPr>
          <p:nvPr/>
        </p:nvCxnSpPr>
        <p:spPr bwMode="auto">
          <a:xfrm flipH="1">
            <a:off x="5913148" y="290848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" name="Straight Connector 315"/>
          <p:cNvCxnSpPr>
            <a:stCxn id="170" idx="7"/>
            <a:endCxn id="167" idx="3"/>
          </p:cNvCxnSpPr>
          <p:nvPr/>
        </p:nvCxnSpPr>
        <p:spPr bwMode="auto">
          <a:xfrm flipV="1">
            <a:off x="6065310" y="274891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" name="Straight Connector 316"/>
          <p:cNvCxnSpPr>
            <a:stCxn id="167" idx="5"/>
            <a:endCxn id="252" idx="1"/>
          </p:cNvCxnSpPr>
          <p:nvPr/>
        </p:nvCxnSpPr>
        <p:spPr bwMode="auto">
          <a:xfrm>
            <a:off x="6225380" y="274891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" name="Straight Connector 317"/>
          <p:cNvCxnSpPr>
            <a:stCxn id="252" idx="6"/>
            <a:endCxn id="223" idx="2"/>
          </p:cNvCxnSpPr>
          <p:nvPr/>
        </p:nvCxnSpPr>
        <p:spPr bwMode="auto">
          <a:xfrm>
            <a:off x="6393358" y="290848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9" name="Straight Connector 318"/>
          <p:cNvCxnSpPr>
            <a:stCxn id="256" idx="1"/>
            <a:endCxn id="223" idx="5"/>
          </p:cNvCxnSpPr>
          <p:nvPr/>
        </p:nvCxnSpPr>
        <p:spPr bwMode="auto">
          <a:xfrm flipH="1" flipV="1">
            <a:off x="6545520" y="2927576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0" name="Straight Connector 319"/>
          <p:cNvCxnSpPr>
            <a:stCxn id="257" idx="2"/>
            <a:endCxn id="256" idx="6"/>
          </p:cNvCxnSpPr>
          <p:nvPr/>
        </p:nvCxnSpPr>
        <p:spPr bwMode="auto">
          <a:xfrm flipH="1">
            <a:off x="6713498" y="3087142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1" name="Straight Connector 320"/>
          <p:cNvCxnSpPr>
            <a:stCxn id="265" idx="1"/>
            <a:endCxn id="257" idx="5"/>
          </p:cNvCxnSpPr>
          <p:nvPr/>
        </p:nvCxnSpPr>
        <p:spPr bwMode="auto">
          <a:xfrm flipH="1" flipV="1">
            <a:off x="6865660" y="3106234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2" name="Straight Connector 321"/>
          <p:cNvCxnSpPr>
            <a:stCxn id="265" idx="7"/>
            <a:endCxn id="258" idx="3"/>
          </p:cNvCxnSpPr>
          <p:nvPr/>
        </p:nvCxnSpPr>
        <p:spPr bwMode="auto">
          <a:xfrm flipV="1">
            <a:off x="7025749" y="3106234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3" name="Straight Connector 322"/>
          <p:cNvCxnSpPr/>
          <p:nvPr/>
        </p:nvCxnSpPr>
        <p:spPr bwMode="auto">
          <a:xfrm>
            <a:off x="599571" y="2754778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24" name="Straight Connector 323"/>
          <p:cNvCxnSpPr/>
          <p:nvPr/>
        </p:nvCxnSpPr>
        <p:spPr bwMode="auto">
          <a:xfrm>
            <a:off x="604879" y="3816898"/>
            <a:ext cx="658886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TextBox 170"/>
          <p:cNvSpPr txBox="1"/>
          <p:nvPr/>
        </p:nvSpPr>
        <p:spPr>
          <a:xfrm>
            <a:off x="7182508" y="4455452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182508" y="2777928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8" name="Straight Connector 587"/>
          <p:cNvCxnSpPr/>
          <p:nvPr/>
        </p:nvCxnSpPr>
        <p:spPr bwMode="auto">
          <a:xfrm>
            <a:off x="604879" y="5145316"/>
            <a:ext cx="658886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510292" y="5061703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33" name="Oval 432"/>
          <p:cNvSpPr>
            <a:spLocks/>
          </p:cNvSpPr>
          <p:nvPr/>
        </p:nvSpPr>
        <p:spPr bwMode="auto">
          <a:xfrm>
            <a:off x="2977888" y="438856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4" name="Oval 433"/>
          <p:cNvSpPr>
            <a:spLocks/>
          </p:cNvSpPr>
          <p:nvPr/>
        </p:nvSpPr>
        <p:spPr bwMode="auto">
          <a:xfrm>
            <a:off x="3298028" y="438856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8" name="Oval 437"/>
          <p:cNvSpPr>
            <a:spLocks/>
          </p:cNvSpPr>
          <p:nvPr/>
        </p:nvSpPr>
        <p:spPr bwMode="auto">
          <a:xfrm>
            <a:off x="6179288" y="438856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2" name="Oval 441"/>
          <p:cNvSpPr>
            <a:spLocks/>
          </p:cNvSpPr>
          <p:nvPr/>
        </p:nvSpPr>
        <p:spPr bwMode="auto">
          <a:xfrm>
            <a:off x="169732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3" name="Oval 442"/>
          <p:cNvSpPr>
            <a:spLocks/>
          </p:cNvSpPr>
          <p:nvPr/>
        </p:nvSpPr>
        <p:spPr bwMode="auto">
          <a:xfrm>
            <a:off x="201746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4" name="Oval 443"/>
          <p:cNvSpPr>
            <a:spLocks/>
          </p:cNvSpPr>
          <p:nvPr/>
        </p:nvSpPr>
        <p:spPr bwMode="auto">
          <a:xfrm>
            <a:off x="2657748" y="4567218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5" name="Oval 444"/>
          <p:cNvSpPr>
            <a:spLocks/>
          </p:cNvSpPr>
          <p:nvPr/>
        </p:nvSpPr>
        <p:spPr bwMode="auto">
          <a:xfrm>
            <a:off x="2817818" y="4567218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8" name="Oval 447"/>
          <p:cNvSpPr>
            <a:spLocks/>
          </p:cNvSpPr>
          <p:nvPr/>
        </p:nvSpPr>
        <p:spPr bwMode="auto">
          <a:xfrm>
            <a:off x="345809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9" name="Oval 448"/>
          <p:cNvSpPr>
            <a:spLocks/>
          </p:cNvSpPr>
          <p:nvPr/>
        </p:nvSpPr>
        <p:spPr bwMode="auto">
          <a:xfrm>
            <a:off x="313795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0" name="Oval 449"/>
          <p:cNvSpPr>
            <a:spLocks/>
          </p:cNvSpPr>
          <p:nvPr/>
        </p:nvSpPr>
        <p:spPr bwMode="auto">
          <a:xfrm>
            <a:off x="377823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1" name="Oval 450"/>
          <p:cNvSpPr>
            <a:spLocks/>
          </p:cNvSpPr>
          <p:nvPr/>
        </p:nvSpPr>
        <p:spPr bwMode="auto">
          <a:xfrm>
            <a:off x="393830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4" name="Oval 453"/>
          <p:cNvSpPr>
            <a:spLocks/>
          </p:cNvSpPr>
          <p:nvPr/>
        </p:nvSpPr>
        <p:spPr bwMode="auto">
          <a:xfrm>
            <a:off x="585914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5" name="Oval 454"/>
          <p:cNvSpPr>
            <a:spLocks/>
          </p:cNvSpPr>
          <p:nvPr/>
        </p:nvSpPr>
        <p:spPr bwMode="auto">
          <a:xfrm>
            <a:off x="553900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6" name="Oval 455"/>
          <p:cNvSpPr>
            <a:spLocks/>
          </p:cNvSpPr>
          <p:nvPr/>
        </p:nvSpPr>
        <p:spPr bwMode="auto">
          <a:xfrm>
            <a:off x="601921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7" name="Oval 456"/>
          <p:cNvSpPr>
            <a:spLocks/>
          </p:cNvSpPr>
          <p:nvPr/>
        </p:nvSpPr>
        <p:spPr bwMode="auto">
          <a:xfrm>
            <a:off x="649942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8" name="Oval 457"/>
          <p:cNvSpPr>
            <a:spLocks/>
          </p:cNvSpPr>
          <p:nvPr/>
        </p:nvSpPr>
        <p:spPr bwMode="auto">
          <a:xfrm>
            <a:off x="6339358" y="456721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" name="Oval 459"/>
          <p:cNvSpPr>
            <a:spLocks/>
          </p:cNvSpPr>
          <p:nvPr/>
        </p:nvSpPr>
        <p:spPr bwMode="auto">
          <a:xfrm>
            <a:off x="105704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" name="Oval 460"/>
          <p:cNvSpPr>
            <a:spLocks/>
          </p:cNvSpPr>
          <p:nvPr/>
        </p:nvSpPr>
        <p:spPr bwMode="auto">
          <a:xfrm>
            <a:off x="137718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" name="Oval 461"/>
          <p:cNvSpPr>
            <a:spLocks/>
          </p:cNvSpPr>
          <p:nvPr/>
        </p:nvSpPr>
        <p:spPr bwMode="auto">
          <a:xfrm>
            <a:off x="185739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" name="Oval 462"/>
          <p:cNvSpPr>
            <a:spLocks/>
          </p:cNvSpPr>
          <p:nvPr/>
        </p:nvSpPr>
        <p:spPr bwMode="auto">
          <a:xfrm>
            <a:off x="153725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4" name="Oval 463"/>
          <p:cNvSpPr>
            <a:spLocks/>
          </p:cNvSpPr>
          <p:nvPr/>
        </p:nvSpPr>
        <p:spPr bwMode="auto">
          <a:xfrm>
            <a:off x="2177538" y="4745876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6" name="Oval 465"/>
          <p:cNvSpPr>
            <a:spLocks/>
          </p:cNvSpPr>
          <p:nvPr/>
        </p:nvSpPr>
        <p:spPr bwMode="auto">
          <a:xfrm>
            <a:off x="2497678" y="4745876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0" name="Oval 469"/>
          <p:cNvSpPr>
            <a:spLocks/>
          </p:cNvSpPr>
          <p:nvPr/>
        </p:nvSpPr>
        <p:spPr bwMode="auto">
          <a:xfrm>
            <a:off x="361816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2" name="Oval 471"/>
          <p:cNvSpPr>
            <a:spLocks/>
          </p:cNvSpPr>
          <p:nvPr/>
        </p:nvSpPr>
        <p:spPr bwMode="auto">
          <a:xfrm>
            <a:off x="409837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4" name="Oval 473"/>
          <p:cNvSpPr>
            <a:spLocks/>
          </p:cNvSpPr>
          <p:nvPr/>
        </p:nvSpPr>
        <p:spPr bwMode="auto">
          <a:xfrm>
            <a:off x="457858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5" name="Oval 474"/>
          <p:cNvSpPr>
            <a:spLocks/>
          </p:cNvSpPr>
          <p:nvPr/>
        </p:nvSpPr>
        <p:spPr bwMode="auto">
          <a:xfrm>
            <a:off x="489872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6" name="Oval 475"/>
          <p:cNvSpPr>
            <a:spLocks/>
          </p:cNvSpPr>
          <p:nvPr/>
        </p:nvSpPr>
        <p:spPr bwMode="auto">
          <a:xfrm>
            <a:off x="505879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7" name="Oval 476"/>
          <p:cNvSpPr>
            <a:spLocks/>
          </p:cNvSpPr>
          <p:nvPr/>
        </p:nvSpPr>
        <p:spPr bwMode="auto">
          <a:xfrm>
            <a:off x="473865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8" name="Oval 477"/>
          <p:cNvSpPr>
            <a:spLocks/>
          </p:cNvSpPr>
          <p:nvPr/>
        </p:nvSpPr>
        <p:spPr bwMode="auto">
          <a:xfrm>
            <a:off x="521886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9" name="Oval 478"/>
          <p:cNvSpPr>
            <a:spLocks/>
          </p:cNvSpPr>
          <p:nvPr/>
        </p:nvSpPr>
        <p:spPr bwMode="auto">
          <a:xfrm>
            <a:off x="5378938" y="474587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0" name="Oval 479"/>
          <p:cNvSpPr>
            <a:spLocks/>
          </p:cNvSpPr>
          <p:nvPr/>
        </p:nvSpPr>
        <p:spPr bwMode="auto">
          <a:xfrm>
            <a:off x="569907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" name="Oval 480"/>
          <p:cNvSpPr>
            <a:spLocks/>
          </p:cNvSpPr>
          <p:nvPr/>
        </p:nvSpPr>
        <p:spPr bwMode="auto">
          <a:xfrm>
            <a:off x="665949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2" name="Oval 481"/>
          <p:cNvSpPr>
            <a:spLocks/>
          </p:cNvSpPr>
          <p:nvPr/>
        </p:nvSpPr>
        <p:spPr bwMode="auto">
          <a:xfrm>
            <a:off x="6819568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3" name="Oval 482"/>
          <p:cNvSpPr>
            <a:spLocks/>
          </p:cNvSpPr>
          <p:nvPr/>
        </p:nvSpPr>
        <p:spPr bwMode="auto">
          <a:xfrm>
            <a:off x="7139746" y="474587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4" name="Oval 483"/>
          <p:cNvSpPr>
            <a:spLocks/>
          </p:cNvSpPr>
          <p:nvPr/>
        </p:nvSpPr>
        <p:spPr bwMode="auto">
          <a:xfrm>
            <a:off x="89697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5" name="Oval 484"/>
          <p:cNvSpPr>
            <a:spLocks/>
          </p:cNvSpPr>
          <p:nvPr/>
        </p:nvSpPr>
        <p:spPr bwMode="auto">
          <a:xfrm>
            <a:off x="73690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6" name="Oval 485"/>
          <p:cNvSpPr>
            <a:spLocks/>
          </p:cNvSpPr>
          <p:nvPr/>
        </p:nvSpPr>
        <p:spPr bwMode="auto">
          <a:xfrm>
            <a:off x="121711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7" name="Oval 486"/>
          <p:cNvSpPr>
            <a:spLocks/>
          </p:cNvSpPr>
          <p:nvPr/>
        </p:nvSpPr>
        <p:spPr bwMode="auto">
          <a:xfrm>
            <a:off x="2337608" y="4924534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0" name="Oval 489"/>
          <p:cNvSpPr>
            <a:spLocks/>
          </p:cNvSpPr>
          <p:nvPr/>
        </p:nvSpPr>
        <p:spPr bwMode="auto">
          <a:xfrm>
            <a:off x="425844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" name="Oval 490"/>
          <p:cNvSpPr>
            <a:spLocks/>
          </p:cNvSpPr>
          <p:nvPr/>
        </p:nvSpPr>
        <p:spPr bwMode="auto">
          <a:xfrm>
            <a:off x="4418518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3" name="Oval 492"/>
          <p:cNvSpPr>
            <a:spLocks/>
          </p:cNvSpPr>
          <p:nvPr/>
        </p:nvSpPr>
        <p:spPr bwMode="auto">
          <a:xfrm>
            <a:off x="6979657" y="492453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4" name="Oval 493"/>
          <p:cNvSpPr>
            <a:spLocks/>
          </p:cNvSpPr>
          <p:nvPr/>
        </p:nvSpPr>
        <p:spPr bwMode="auto">
          <a:xfrm>
            <a:off x="576838" y="5103192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497" name="Straight Connector 496"/>
          <p:cNvCxnSpPr>
            <a:stCxn id="494" idx="7"/>
            <a:endCxn id="485" idx="3"/>
          </p:cNvCxnSpPr>
          <p:nvPr/>
        </p:nvCxnSpPr>
        <p:spPr bwMode="auto">
          <a:xfrm flipV="1">
            <a:off x="622930" y="4970626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8" name="Straight Connector 497"/>
          <p:cNvCxnSpPr>
            <a:stCxn id="485" idx="6"/>
            <a:endCxn id="484" idx="2"/>
          </p:cNvCxnSpPr>
          <p:nvPr/>
        </p:nvCxnSpPr>
        <p:spPr bwMode="auto">
          <a:xfrm>
            <a:off x="790908" y="495153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9" name="Straight Connector 498"/>
          <p:cNvCxnSpPr>
            <a:stCxn id="484" idx="7"/>
            <a:endCxn id="460" idx="3"/>
          </p:cNvCxnSpPr>
          <p:nvPr/>
        </p:nvCxnSpPr>
        <p:spPr bwMode="auto">
          <a:xfrm flipV="1">
            <a:off x="94307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0" name="Straight Connector 499"/>
          <p:cNvCxnSpPr>
            <a:stCxn id="460" idx="5"/>
            <a:endCxn id="486" idx="1"/>
          </p:cNvCxnSpPr>
          <p:nvPr/>
        </p:nvCxnSpPr>
        <p:spPr bwMode="auto">
          <a:xfrm>
            <a:off x="110314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" name="Straight Connector 500"/>
          <p:cNvCxnSpPr>
            <a:stCxn id="461" idx="3"/>
            <a:endCxn id="486" idx="7"/>
          </p:cNvCxnSpPr>
          <p:nvPr/>
        </p:nvCxnSpPr>
        <p:spPr bwMode="auto">
          <a:xfrm flipH="1">
            <a:off x="126321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" name="Straight Connector 501"/>
          <p:cNvCxnSpPr>
            <a:stCxn id="463" idx="2"/>
            <a:endCxn id="461" idx="6"/>
          </p:cNvCxnSpPr>
          <p:nvPr/>
        </p:nvCxnSpPr>
        <p:spPr bwMode="auto">
          <a:xfrm flipH="1">
            <a:off x="1431188" y="4772876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3" name="Straight Connector 502"/>
          <p:cNvCxnSpPr>
            <a:stCxn id="463" idx="7"/>
            <a:endCxn id="442" idx="3"/>
          </p:cNvCxnSpPr>
          <p:nvPr/>
        </p:nvCxnSpPr>
        <p:spPr bwMode="auto">
          <a:xfrm flipV="1">
            <a:off x="158335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" name="Straight Connector 503"/>
          <p:cNvCxnSpPr>
            <a:stCxn id="442" idx="5"/>
            <a:endCxn id="462" idx="1"/>
          </p:cNvCxnSpPr>
          <p:nvPr/>
        </p:nvCxnSpPr>
        <p:spPr bwMode="auto">
          <a:xfrm>
            <a:off x="174342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" name="Straight Connector 504"/>
          <p:cNvCxnSpPr>
            <a:stCxn id="462" idx="7"/>
            <a:endCxn id="443" idx="3"/>
          </p:cNvCxnSpPr>
          <p:nvPr/>
        </p:nvCxnSpPr>
        <p:spPr bwMode="auto">
          <a:xfrm flipV="1">
            <a:off x="190349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6" name="Straight Connector 505"/>
          <p:cNvCxnSpPr>
            <a:stCxn id="464" idx="1"/>
            <a:endCxn id="443" idx="5"/>
          </p:cNvCxnSpPr>
          <p:nvPr/>
        </p:nvCxnSpPr>
        <p:spPr bwMode="auto">
          <a:xfrm flipH="1" flipV="1">
            <a:off x="206356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0" name="Straight Connector 509"/>
          <p:cNvCxnSpPr>
            <a:stCxn id="487" idx="1"/>
            <a:endCxn id="464" idx="5"/>
          </p:cNvCxnSpPr>
          <p:nvPr/>
        </p:nvCxnSpPr>
        <p:spPr bwMode="auto">
          <a:xfrm flipH="1" flipV="1">
            <a:off x="2223630" y="4791968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" name="Straight Connector 511"/>
          <p:cNvCxnSpPr>
            <a:stCxn id="466" idx="3"/>
          </p:cNvCxnSpPr>
          <p:nvPr/>
        </p:nvCxnSpPr>
        <p:spPr bwMode="auto">
          <a:xfrm flipH="1">
            <a:off x="2376030" y="4791968"/>
            <a:ext cx="129556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" name="Straight Connector 513"/>
          <p:cNvCxnSpPr>
            <a:stCxn id="444" idx="3"/>
            <a:endCxn id="466" idx="7"/>
          </p:cNvCxnSpPr>
          <p:nvPr/>
        </p:nvCxnSpPr>
        <p:spPr bwMode="auto">
          <a:xfrm flipH="1">
            <a:off x="2543770" y="4613310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" name="Straight Connector 514"/>
          <p:cNvCxnSpPr>
            <a:stCxn id="445" idx="2"/>
            <a:endCxn id="444" idx="6"/>
          </p:cNvCxnSpPr>
          <p:nvPr/>
        </p:nvCxnSpPr>
        <p:spPr bwMode="auto">
          <a:xfrm flipH="1">
            <a:off x="2711748" y="4594218"/>
            <a:ext cx="10607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" name="Straight Connector 515"/>
          <p:cNvCxnSpPr>
            <a:stCxn id="433" idx="3"/>
            <a:endCxn id="445" idx="7"/>
          </p:cNvCxnSpPr>
          <p:nvPr/>
        </p:nvCxnSpPr>
        <p:spPr bwMode="auto">
          <a:xfrm flipH="1">
            <a:off x="286391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" name="Straight Connector 517"/>
          <p:cNvCxnSpPr>
            <a:stCxn id="433" idx="5"/>
            <a:endCxn id="449" idx="1"/>
          </p:cNvCxnSpPr>
          <p:nvPr/>
        </p:nvCxnSpPr>
        <p:spPr bwMode="auto">
          <a:xfrm>
            <a:off x="302398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9" name="Straight Connector 518"/>
          <p:cNvCxnSpPr>
            <a:stCxn id="449" idx="7"/>
            <a:endCxn id="434" idx="3"/>
          </p:cNvCxnSpPr>
          <p:nvPr/>
        </p:nvCxnSpPr>
        <p:spPr bwMode="auto">
          <a:xfrm flipV="1">
            <a:off x="318405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0" name="Straight Connector 519"/>
          <p:cNvCxnSpPr>
            <a:stCxn id="434" idx="5"/>
            <a:endCxn id="448" idx="1"/>
          </p:cNvCxnSpPr>
          <p:nvPr/>
        </p:nvCxnSpPr>
        <p:spPr bwMode="auto">
          <a:xfrm>
            <a:off x="334412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1" name="Straight Connector 520"/>
          <p:cNvCxnSpPr>
            <a:stCxn id="448" idx="5"/>
            <a:endCxn id="470" idx="1"/>
          </p:cNvCxnSpPr>
          <p:nvPr/>
        </p:nvCxnSpPr>
        <p:spPr bwMode="auto">
          <a:xfrm>
            <a:off x="350419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" name="Straight Connector 521"/>
          <p:cNvCxnSpPr>
            <a:endCxn id="450" idx="3"/>
          </p:cNvCxnSpPr>
          <p:nvPr/>
        </p:nvCxnSpPr>
        <p:spPr bwMode="auto">
          <a:xfrm flipV="1">
            <a:off x="3656590" y="4613310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3" name="Straight Connector 522"/>
          <p:cNvCxnSpPr>
            <a:stCxn id="451" idx="2"/>
            <a:endCxn id="450" idx="6"/>
          </p:cNvCxnSpPr>
          <p:nvPr/>
        </p:nvCxnSpPr>
        <p:spPr bwMode="auto">
          <a:xfrm flipH="1">
            <a:off x="3832238" y="459421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4" name="Straight Connector 523"/>
          <p:cNvCxnSpPr>
            <a:stCxn id="472" idx="1"/>
            <a:endCxn id="451" idx="5"/>
          </p:cNvCxnSpPr>
          <p:nvPr/>
        </p:nvCxnSpPr>
        <p:spPr bwMode="auto">
          <a:xfrm flipH="1" flipV="1">
            <a:off x="398440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5" name="Straight Connector 524"/>
          <p:cNvCxnSpPr>
            <a:stCxn id="490" idx="1"/>
            <a:endCxn id="472" idx="5"/>
          </p:cNvCxnSpPr>
          <p:nvPr/>
        </p:nvCxnSpPr>
        <p:spPr bwMode="auto">
          <a:xfrm flipH="1" flipV="1">
            <a:off x="414447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6" name="Straight Connector 525"/>
          <p:cNvCxnSpPr>
            <a:stCxn id="490" idx="6"/>
            <a:endCxn id="491" idx="2"/>
          </p:cNvCxnSpPr>
          <p:nvPr/>
        </p:nvCxnSpPr>
        <p:spPr bwMode="auto">
          <a:xfrm>
            <a:off x="4312448" y="495153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7" name="Straight Connector 526"/>
          <p:cNvCxnSpPr>
            <a:stCxn id="474" idx="3"/>
            <a:endCxn id="491" idx="7"/>
          </p:cNvCxnSpPr>
          <p:nvPr/>
        </p:nvCxnSpPr>
        <p:spPr bwMode="auto">
          <a:xfrm flipH="1">
            <a:off x="4464610" y="479196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8" name="Straight Connector 527"/>
          <p:cNvCxnSpPr>
            <a:stCxn id="479" idx="2"/>
            <a:endCxn id="474" idx="6"/>
          </p:cNvCxnSpPr>
          <p:nvPr/>
        </p:nvCxnSpPr>
        <p:spPr bwMode="auto">
          <a:xfrm flipH="1">
            <a:off x="4632588" y="4772876"/>
            <a:ext cx="74635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9" name="Straight Connector 528"/>
          <p:cNvCxnSpPr>
            <a:stCxn id="455" idx="3"/>
            <a:endCxn id="479" idx="7"/>
          </p:cNvCxnSpPr>
          <p:nvPr/>
        </p:nvCxnSpPr>
        <p:spPr bwMode="auto">
          <a:xfrm flipH="1">
            <a:off x="542503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0" name="Straight Connector 529"/>
          <p:cNvCxnSpPr>
            <a:stCxn id="455" idx="5"/>
            <a:endCxn id="480" idx="1"/>
          </p:cNvCxnSpPr>
          <p:nvPr/>
        </p:nvCxnSpPr>
        <p:spPr bwMode="auto">
          <a:xfrm>
            <a:off x="558510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1" name="Straight Connector 530"/>
          <p:cNvCxnSpPr>
            <a:stCxn id="480" idx="7"/>
            <a:endCxn id="454" idx="3"/>
          </p:cNvCxnSpPr>
          <p:nvPr/>
        </p:nvCxnSpPr>
        <p:spPr bwMode="auto">
          <a:xfrm flipV="1">
            <a:off x="574517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" name="Straight Connector 531"/>
          <p:cNvCxnSpPr>
            <a:stCxn id="456" idx="2"/>
            <a:endCxn id="454" idx="6"/>
          </p:cNvCxnSpPr>
          <p:nvPr/>
        </p:nvCxnSpPr>
        <p:spPr bwMode="auto">
          <a:xfrm flipH="1">
            <a:off x="5913148" y="459421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3" name="Straight Connector 532"/>
          <p:cNvCxnSpPr>
            <a:stCxn id="438" idx="3"/>
            <a:endCxn id="456" idx="7"/>
          </p:cNvCxnSpPr>
          <p:nvPr/>
        </p:nvCxnSpPr>
        <p:spPr bwMode="auto">
          <a:xfrm flipH="1">
            <a:off x="606531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6" name="Straight Connector 535"/>
          <p:cNvCxnSpPr>
            <a:stCxn id="438" idx="5"/>
            <a:endCxn id="458" idx="1"/>
          </p:cNvCxnSpPr>
          <p:nvPr/>
        </p:nvCxnSpPr>
        <p:spPr bwMode="auto">
          <a:xfrm>
            <a:off x="6225380" y="443465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7" name="Straight Connector 536"/>
          <p:cNvCxnSpPr>
            <a:stCxn id="458" idx="6"/>
            <a:endCxn id="457" idx="2"/>
          </p:cNvCxnSpPr>
          <p:nvPr/>
        </p:nvCxnSpPr>
        <p:spPr bwMode="auto">
          <a:xfrm>
            <a:off x="6393358" y="459421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8" name="Straight Connector 537"/>
          <p:cNvCxnSpPr>
            <a:stCxn id="457" idx="5"/>
            <a:endCxn id="481" idx="1"/>
          </p:cNvCxnSpPr>
          <p:nvPr/>
        </p:nvCxnSpPr>
        <p:spPr bwMode="auto">
          <a:xfrm>
            <a:off x="6545520" y="461331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9" name="Straight Connector 538"/>
          <p:cNvCxnSpPr>
            <a:stCxn id="481" idx="6"/>
            <a:endCxn id="482" idx="2"/>
          </p:cNvCxnSpPr>
          <p:nvPr/>
        </p:nvCxnSpPr>
        <p:spPr bwMode="auto">
          <a:xfrm>
            <a:off x="6713498" y="4772876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0" name="Straight Connector 539"/>
          <p:cNvCxnSpPr>
            <a:stCxn id="482" idx="5"/>
            <a:endCxn id="493" idx="1"/>
          </p:cNvCxnSpPr>
          <p:nvPr/>
        </p:nvCxnSpPr>
        <p:spPr bwMode="auto">
          <a:xfrm>
            <a:off x="6865660" y="4791968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1" name="Straight Connector 540"/>
          <p:cNvCxnSpPr>
            <a:stCxn id="483" idx="3"/>
            <a:endCxn id="493" idx="7"/>
          </p:cNvCxnSpPr>
          <p:nvPr/>
        </p:nvCxnSpPr>
        <p:spPr bwMode="auto">
          <a:xfrm flipH="1">
            <a:off x="7025749" y="4791968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7" name="Straight Connector 586"/>
          <p:cNvCxnSpPr/>
          <p:nvPr/>
        </p:nvCxnSpPr>
        <p:spPr bwMode="auto">
          <a:xfrm>
            <a:off x="599571" y="4293096"/>
            <a:ext cx="0" cy="852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631" name="TextBox 630"/>
          <p:cNvSpPr txBox="1"/>
          <p:nvPr/>
        </p:nvSpPr>
        <p:spPr>
          <a:xfrm>
            <a:off x="7182508" y="4455452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65" name="Text Box 9"/>
          <p:cNvSpPr txBox="1">
            <a:spLocks noChangeArrowheads="1"/>
          </p:cNvSpPr>
          <p:nvPr/>
        </p:nvSpPr>
        <p:spPr bwMode="auto">
          <a:xfrm>
            <a:off x="510292" y="3721224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7" name="Oval 166"/>
          <p:cNvSpPr>
            <a:spLocks/>
          </p:cNvSpPr>
          <p:nvPr/>
        </p:nvSpPr>
        <p:spPr bwMode="auto">
          <a:xfrm>
            <a:off x="6179288" y="270282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8" name="Oval 167"/>
          <p:cNvSpPr>
            <a:spLocks/>
          </p:cNvSpPr>
          <p:nvPr/>
        </p:nvSpPr>
        <p:spPr bwMode="auto">
          <a:xfrm>
            <a:off x="5859148" y="288148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9" name="Oval 168"/>
          <p:cNvSpPr>
            <a:spLocks/>
          </p:cNvSpPr>
          <p:nvPr/>
        </p:nvSpPr>
        <p:spPr bwMode="auto">
          <a:xfrm>
            <a:off x="5539008" y="288148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0" name="Oval 169"/>
          <p:cNvSpPr>
            <a:spLocks/>
          </p:cNvSpPr>
          <p:nvPr/>
        </p:nvSpPr>
        <p:spPr bwMode="auto">
          <a:xfrm>
            <a:off x="6019218" y="288148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3" name="Oval 222"/>
          <p:cNvSpPr>
            <a:spLocks/>
          </p:cNvSpPr>
          <p:nvPr/>
        </p:nvSpPr>
        <p:spPr bwMode="auto">
          <a:xfrm>
            <a:off x="6499428" y="288148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2" name="Oval 251"/>
          <p:cNvSpPr>
            <a:spLocks/>
          </p:cNvSpPr>
          <p:nvPr/>
        </p:nvSpPr>
        <p:spPr bwMode="auto">
          <a:xfrm>
            <a:off x="6339358" y="288148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3" name="Oval 252"/>
          <p:cNvSpPr>
            <a:spLocks/>
          </p:cNvSpPr>
          <p:nvPr/>
        </p:nvSpPr>
        <p:spPr bwMode="auto">
          <a:xfrm>
            <a:off x="5058798" y="3060142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4" name="Oval 253"/>
          <p:cNvSpPr>
            <a:spLocks/>
          </p:cNvSpPr>
          <p:nvPr/>
        </p:nvSpPr>
        <p:spPr bwMode="auto">
          <a:xfrm>
            <a:off x="5378938" y="3060142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5" name="Oval 254"/>
          <p:cNvSpPr>
            <a:spLocks/>
          </p:cNvSpPr>
          <p:nvPr/>
        </p:nvSpPr>
        <p:spPr bwMode="auto">
          <a:xfrm>
            <a:off x="5699078" y="3060142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6" name="Oval 255"/>
          <p:cNvSpPr>
            <a:spLocks/>
          </p:cNvSpPr>
          <p:nvPr/>
        </p:nvSpPr>
        <p:spPr bwMode="auto">
          <a:xfrm>
            <a:off x="6659498" y="3060142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7" name="Oval 256"/>
          <p:cNvSpPr>
            <a:spLocks/>
          </p:cNvSpPr>
          <p:nvPr/>
        </p:nvSpPr>
        <p:spPr bwMode="auto">
          <a:xfrm>
            <a:off x="6819568" y="3060142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8" name="Oval 257"/>
          <p:cNvSpPr>
            <a:spLocks/>
          </p:cNvSpPr>
          <p:nvPr/>
        </p:nvSpPr>
        <p:spPr bwMode="auto">
          <a:xfrm>
            <a:off x="7139746" y="3060142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9" name="Oval 258"/>
          <p:cNvSpPr>
            <a:spLocks/>
          </p:cNvSpPr>
          <p:nvPr/>
        </p:nvSpPr>
        <p:spPr bwMode="auto">
          <a:xfrm>
            <a:off x="1697328" y="323880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0" name="Oval 259"/>
          <p:cNvSpPr>
            <a:spLocks/>
          </p:cNvSpPr>
          <p:nvPr/>
        </p:nvSpPr>
        <p:spPr bwMode="auto">
          <a:xfrm>
            <a:off x="2017468" y="323880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1" name="Oval 260"/>
          <p:cNvSpPr>
            <a:spLocks/>
          </p:cNvSpPr>
          <p:nvPr/>
        </p:nvSpPr>
        <p:spPr bwMode="auto">
          <a:xfrm>
            <a:off x="2977888" y="323880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2" name="Oval 261"/>
          <p:cNvSpPr>
            <a:spLocks/>
          </p:cNvSpPr>
          <p:nvPr/>
        </p:nvSpPr>
        <p:spPr bwMode="auto">
          <a:xfrm>
            <a:off x="3298028" y="323880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3" name="Oval 262"/>
          <p:cNvSpPr>
            <a:spLocks/>
          </p:cNvSpPr>
          <p:nvPr/>
        </p:nvSpPr>
        <p:spPr bwMode="auto">
          <a:xfrm>
            <a:off x="4898728" y="3238800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4" name="Oval 263"/>
          <p:cNvSpPr>
            <a:spLocks/>
          </p:cNvSpPr>
          <p:nvPr/>
        </p:nvSpPr>
        <p:spPr bwMode="auto">
          <a:xfrm>
            <a:off x="5218868" y="3238800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5" name="Oval 264"/>
          <p:cNvSpPr>
            <a:spLocks/>
          </p:cNvSpPr>
          <p:nvPr/>
        </p:nvSpPr>
        <p:spPr bwMode="auto">
          <a:xfrm>
            <a:off x="6979657" y="3238800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6" name="Oval 265"/>
          <p:cNvSpPr>
            <a:spLocks/>
          </p:cNvSpPr>
          <p:nvPr/>
        </p:nvSpPr>
        <p:spPr bwMode="auto">
          <a:xfrm>
            <a:off x="105704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7" name="Oval 266"/>
          <p:cNvSpPr>
            <a:spLocks/>
          </p:cNvSpPr>
          <p:nvPr/>
        </p:nvSpPr>
        <p:spPr bwMode="auto">
          <a:xfrm>
            <a:off x="137718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8" name="Oval 267"/>
          <p:cNvSpPr>
            <a:spLocks/>
          </p:cNvSpPr>
          <p:nvPr/>
        </p:nvSpPr>
        <p:spPr bwMode="auto">
          <a:xfrm>
            <a:off x="185739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9" name="Oval 268"/>
          <p:cNvSpPr>
            <a:spLocks/>
          </p:cNvSpPr>
          <p:nvPr/>
        </p:nvSpPr>
        <p:spPr bwMode="auto">
          <a:xfrm>
            <a:off x="153725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0" name="Oval 269"/>
          <p:cNvSpPr>
            <a:spLocks/>
          </p:cNvSpPr>
          <p:nvPr/>
        </p:nvSpPr>
        <p:spPr bwMode="auto">
          <a:xfrm>
            <a:off x="2177538" y="3417458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1" name="Oval 270"/>
          <p:cNvSpPr>
            <a:spLocks/>
          </p:cNvSpPr>
          <p:nvPr/>
        </p:nvSpPr>
        <p:spPr bwMode="auto">
          <a:xfrm>
            <a:off x="2817818" y="3417458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2" name="Oval 271"/>
          <p:cNvSpPr>
            <a:spLocks/>
          </p:cNvSpPr>
          <p:nvPr/>
        </p:nvSpPr>
        <p:spPr bwMode="auto">
          <a:xfrm>
            <a:off x="345809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3" name="Oval 272"/>
          <p:cNvSpPr>
            <a:spLocks/>
          </p:cNvSpPr>
          <p:nvPr/>
        </p:nvSpPr>
        <p:spPr bwMode="auto">
          <a:xfrm>
            <a:off x="313795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4" name="Oval 273"/>
          <p:cNvSpPr>
            <a:spLocks/>
          </p:cNvSpPr>
          <p:nvPr/>
        </p:nvSpPr>
        <p:spPr bwMode="auto">
          <a:xfrm>
            <a:off x="377823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5" name="Oval 274"/>
          <p:cNvSpPr>
            <a:spLocks/>
          </p:cNvSpPr>
          <p:nvPr/>
        </p:nvSpPr>
        <p:spPr bwMode="auto">
          <a:xfrm>
            <a:off x="3938308" y="3417458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6" name="Oval 275"/>
          <p:cNvSpPr>
            <a:spLocks/>
          </p:cNvSpPr>
          <p:nvPr/>
        </p:nvSpPr>
        <p:spPr bwMode="auto">
          <a:xfrm>
            <a:off x="4738658" y="3417458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7" name="Oval 276"/>
          <p:cNvSpPr>
            <a:spLocks/>
          </p:cNvSpPr>
          <p:nvPr/>
        </p:nvSpPr>
        <p:spPr bwMode="auto">
          <a:xfrm>
            <a:off x="896978" y="359611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8" name="Oval 277"/>
          <p:cNvSpPr>
            <a:spLocks/>
          </p:cNvSpPr>
          <p:nvPr/>
        </p:nvSpPr>
        <p:spPr bwMode="auto">
          <a:xfrm>
            <a:off x="736908" y="359611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9" name="Oval 278"/>
          <p:cNvSpPr>
            <a:spLocks/>
          </p:cNvSpPr>
          <p:nvPr/>
        </p:nvSpPr>
        <p:spPr bwMode="auto">
          <a:xfrm>
            <a:off x="1217118" y="359611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0" name="Oval 279"/>
          <p:cNvSpPr>
            <a:spLocks/>
          </p:cNvSpPr>
          <p:nvPr/>
        </p:nvSpPr>
        <p:spPr bwMode="auto">
          <a:xfrm>
            <a:off x="3618168" y="359611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1" name="Oval 280"/>
          <p:cNvSpPr>
            <a:spLocks/>
          </p:cNvSpPr>
          <p:nvPr/>
        </p:nvSpPr>
        <p:spPr bwMode="auto">
          <a:xfrm>
            <a:off x="4098378" y="3596116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2" name="Oval 281"/>
          <p:cNvSpPr>
            <a:spLocks/>
          </p:cNvSpPr>
          <p:nvPr/>
        </p:nvSpPr>
        <p:spPr bwMode="auto">
          <a:xfrm>
            <a:off x="4578588" y="3596116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3" name="Oval 282"/>
          <p:cNvSpPr>
            <a:spLocks/>
          </p:cNvSpPr>
          <p:nvPr/>
        </p:nvSpPr>
        <p:spPr bwMode="auto">
          <a:xfrm>
            <a:off x="576838" y="377477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4" name="Oval 283"/>
          <p:cNvSpPr>
            <a:spLocks/>
          </p:cNvSpPr>
          <p:nvPr/>
        </p:nvSpPr>
        <p:spPr bwMode="auto">
          <a:xfrm>
            <a:off x="4258448" y="377477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5" name="Oval 284"/>
          <p:cNvSpPr>
            <a:spLocks/>
          </p:cNvSpPr>
          <p:nvPr/>
        </p:nvSpPr>
        <p:spPr bwMode="auto">
          <a:xfrm>
            <a:off x="4418518" y="3774774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86" name="Straight Connector 285"/>
          <p:cNvCxnSpPr>
            <a:stCxn id="283" idx="7"/>
            <a:endCxn id="278" idx="3"/>
          </p:cNvCxnSpPr>
          <p:nvPr/>
        </p:nvCxnSpPr>
        <p:spPr bwMode="auto">
          <a:xfrm flipV="1">
            <a:off x="622930" y="364220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" name="Straight Connector 286"/>
          <p:cNvCxnSpPr>
            <a:stCxn id="278" idx="6"/>
            <a:endCxn id="277" idx="2"/>
          </p:cNvCxnSpPr>
          <p:nvPr/>
        </p:nvCxnSpPr>
        <p:spPr bwMode="auto">
          <a:xfrm>
            <a:off x="790908" y="3623116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8" name="Straight Connector 287"/>
          <p:cNvCxnSpPr>
            <a:stCxn id="277" idx="7"/>
            <a:endCxn id="266" idx="3"/>
          </p:cNvCxnSpPr>
          <p:nvPr/>
        </p:nvCxnSpPr>
        <p:spPr bwMode="auto">
          <a:xfrm flipV="1">
            <a:off x="943070" y="346355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9" name="Straight Connector 288"/>
          <p:cNvCxnSpPr>
            <a:stCxn id="266" idx="5"/>
            <a:endCxn id="279" idx="1"/>
          </p:cNvCxnSpPr>
          <p:nvPr/>
        </p:nvCxnSpPr>
        <p:spPr bwMode="auto">
          <a:xfrm>
            <a:off x="1103140" y="346355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0" name="Straight Connector 289"/>
          <p:cNvCxnSpPr>
            <a:stCxn id="267" idx="3"/>
            <a:endCxn id="279" idx="7"/>
          </p:cNvCxnSpPr>
          <p:nvPr/>
        </p:nvCxnSpPr>
        <p:spPr bwMode="auto">
          <a:xfrm flipH="1">
            <a:off x="1263210" y="346355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1" name="Straight Connector 290"/>
          <p:cNvCxnSpPr>
            <a:stCxn id="269" idx="2"/>
            <a:endCxn id="267" idx="6"/>
          </p:cNvCxnSpPr>
          <p:nvPr/>
        </p:nvCxnSpPr>
        <p:spPr bwMode="auto">
          <a:xfrm flipH="1">
            <a:off x="1431188" y="344445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2" name="Straight Connector 291"/>
          <p:cNvCxnSpPr>
            <a:stCxn id="269" idx="7"/>
            <a:endCxn id="259" idx="3"/>
          </p:cNvCxnSpPr>
          <p:nvPr/>
        </p:nvCxnSpPr>
        <p:spPr bwMode="auto">
          <a:xfrm flipV="1">
            <a:off x="158335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3" name="Straight Connector 292"/>
          <p:cNvCxnSpPr>
            <a:stCxn id="259" idx="5"/>
            <a:endCxn id="268" idx="1"/>
          </p:cNvCxnSpPr>
          <p:nvPr/>
        </p:nvCxnSpPr>
        <p:spPr bwMode="auto">
          <a:xfrm>
            <a:off x="174342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4" name="Straight Connector 293"/>
          <p:cNvCxnSpPr>
            <a:stCxn id="268" idx="7"/>
            <a:endCxn id="260" idx="3"/>
          </p:cNvCxnSpPr>
          <p:nvPr/>
        </p:nvCxnSpPr>
        <p:spPr bwMode="auto">
          <a:xfrm flipV="1">
            <a:off x="190349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5" name="Straight Connector 294"/>
          <p:cNvCxnSpPr>
            <a:stCxn id="270" idx="1"/>
            <a:endCxn id="260" idx="5"/>
          </p:cNvCxnSpPr>
          <p:nvPr/>
        </p:nvCxnSpPr>
        <p:spPr bwMode="auto">
          <a:xfrm flipH="1" flipV="1">
            <a:off x="206356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6" name="Straight Connector 295"/>
          <p:cNvCxnSpPr>
            <a:stCxn id="261" idx="3"/>
            <a:endCxn id="271" idx="7"/>
          </p:cNvCxnSpPr>
          <p:nvPr/>
        </p:nvCxnSpPr>
        <p:spPr bwMode="auto">
          <a:xfrm flipH="1">
            <a:off x="286391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" name="Straight Connector 296"/>
          <p:cNvCxnSpPr>
            <a:stCxn id="261" idx="5"/>
            <a:endCxn id="273" idx="1"/>
          </p:cNvCxnSpPr>
          <p:nvPr/>
        </p:nvCxnSpPr>
        <p:spPr bwMode="auto">
          <a:xfrm>
            <a:off x="302398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8" name="Straight Connector 297"/>
          <p:cNvCxnSpPr>
            <a:stCxn id="273" idx="7"/>
            <a:endCxn id="262" idx="3"/>
          </p:cNvCxnSpPr>
          <p:nvPr/>
        </p:nvCxnSpPr>
        <p:spPr bwMode="auto">
          <a:xfrm flipV="1">
            <a:off x="3184050" y="3284892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9" name="Straight Connector 298"/>
          <p:cNvCxnSpPr>
            <a:endCxn id="272" idx="1"/>
          </p:cNvCxnSpPr>
          <p:nvPr/>
        </p:nvCxnSpPr>
        <p:spPr bwMode="auto">
          <a:xfrm>
            <a:off x="3352028" y="3292800"/>
            <a:ext cx="113978" cy="132566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0" name="Straight Connector 299"/>
          <p:cNvCxnSpPr>
            <a:stCxn id="272" idx="5"/>
            <a:endCxn id="280" idx="1"/>
          </p:cNvCxnSpPr>
          <p:nvPr/>
        </p:nvCxnSpPr>
        <p:spPr bwMode="auto">
          <a:xfrm>
            <a:off x="3504190" y="346355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1" name="Straight Connector 300"/>
          <p:cNvCxnSpPr>
            <a:stCxn id="274" idx="3"/>
            <a:endCxn id="280" idx="7"/>
          </p:cNvCxnSpPr>
          <p:nvPr/>
        </p:nvCxnSpPr>
        <p:spPr bwMode="auto">
          <a:xfrm flipH="1">
            <a:off x="3664260" y="346355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2" name="Straight Connector 301"/>
          <p:cNvCxnSpPr>
            <a:stCxn id="274" idx="6"/>
            <a:endCxn id="275" idx="2"/>
          </p:cNvCxnSpPr>
          <p:nvPr/>
        </p:nvCxnSpPr>
        <p:spPr bwMode="auto">
          <a:xfrm>
            <a:off x="3832238" y="3444458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3" name="Straight Connector 302"/>
          <p:cNvCxnSpPr>
            <a:stCxn id="275" idx="5"/>
            <a:endCxn id="281" idx="1"/>
          </p:cNvCxnSpPr>
          <p:nvPr/>
        </p:nvCxnSpPr>
        <p:spPr bwMode="auto">
          <a:xfrm>
            <a:off x="3984400" y="3463550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4" name="Straight Connector 303"/>
          <p:cNvCxnSpPr>
            <a:stCxn id="281" idx="5"/>
            <a:endCxn id="284" idx="1"/>
          </p:cNvCxnSpPr>
          <p:nvPr/>
        </p:nvCxnSpPr>
        <p:spPr bwMode="auto">
          <a:xfrm>
            <a:off x="4144470" y="364220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5" name="Straight Connector 304"/>
          <p:cNvCxnSpPr>
            <a:stCxn id="285" idx="2"/>
            <a:endCxn id="284" idx="6"/>
          </p:cNvCxnSpPr>
          <p:nvPr/>
        </p:nvCxnSpPr>
        <p:spPr bwMode="auto">
          <a:xfrm flipH="1">
            <a:off x="4312448" y="380177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6" name="Straight Connector 305"/>
          <p:cNvCxnSpPr>
            <a:stCxn id="285" idx="7"/>
            <a:endCxn id="282" idx="3"/>
          </p:cNvCxnSpPr>
          <p:nvPr/>
        </p:nvCxnSpPr>
        <p:spPr bwMode="auto">
          <a:xfrm flipV="1">
            <a:off x="4464610" y="364220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" name="Straight Connector 306"/>
          <p:cNvCxnSpPr>
            <a:stCxn id="282" idx="7"/>
            <a:endCxn id="276" idx="3"/>
          </p:cNvCxnSpPr>
          <p:nvPr/>
        </p:nvCxnSpPr>
        <p:spPr bwMode="auto">
          <a:xfrm flipV="1">
            <a:off x="4624680" y="3463550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" name="Straight Connector 307"/>
          <p:cNvCxnSpPr>
            <a:stCxn id="276" idx="7"/>
            <a:endCxn id="263" idx="3"/>
          </p:cNvCxnSpPr>
          <p:nvPr/>
        </p:nvCxnSpPr>
        <p:spPr bwMode="auto">
          <a:xfrm flipV="1">
            <a:off x="4784750" y="3284892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" name="Straight Connector 308"/>
          <p:cNvCxnSpPr>
            <a:stCxn id="263" idx="7"/>
            <a:endCxn id="253" idx="3"/>
          </p:cNvCxnSpPr>
          <p:nvPr/>
        </p:nvCxnSpPr>
        <p:spPr bwMode="auto">
          <a:xfrm flipV="1">
            <a:off x="4944820" y="3106234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" name="Straight Connector 309"/>
          <p:cNvCxnSpPr>
            <a:stCxn id="264" idx="1"/>
            <a:endCxn id="253" idx="5"/>
          </p:cNvCxnSpPr>
          <p:nvPr/>
        </p:nvCxnSpPr>
        <p:spPr bwMode="auto">
          <a:xfrm flipH="1" flipV="1">
            <a:off x="5104890" y="3106234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" name="Straight Connector 310"/>
          <p:cNvCxnSpPr>
            <a:stCxn id="254" idx="3"/>
            <a:endCxn id="264" idx="7"/>
          </p:cNvCxnSpPr>
          <p:nvPr/>
        </p:nvCxnSpPr>
        <p:spPr bwMode="auto">
          <a:xfrm flipH="1">
            <a:off x="5264960" y="3106234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" name="Straight Connector 311"/>
          <p:cNvCxnSpPr>
            <a:stCxn id="254" idx="7"/>
            <a:endCxn id="169" idx="3"/>
          </p:cNvCxnSpPr>
          <p:nvPr/>
        </p:nvCxnSpPr>
        <p:spPr bwMode="auto">
          <a:xfrm flipV="1">
            <a:off x="5425030" y="2927576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" name="Straight Connector 312"/>
          <p:cNvCxnSpPr>
            <a:stCxn id="255" idx="1"/>
          </p:cNvCxnSpPr>
          <p:nvPr/>
        </p:nvCxnSpPr>
        <p:spPr bwMode="auto">
          <a:xfrm flipH="1" flipV="1">
            <a:off x="5593008" y="2935484"/>
            <a:ext cx="113978" cy="132566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" name="Straight Connector 313"/>
          <p:cNvCxnSpPr>
            <a:stCxn id="168" idx="2"/>
            <a:endCxn id="255" idx="7"/>
          </p:cNvCxnSpPr>
          <p:nvPr/>
        </p:nvCxnSpPr>
        <p:spPr bwMode="auto">
          <a:xfrm flipH="1">
            <a:off x="5745170" y="2908484"/>
            <a:ext cx="113978" cy="159566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" name="Straight Connector 314"/>
          <p:cNvCxnSpPr>
            <a:stCxn id="170" idx="2"/>
            <a:endCxn id="168" idx="6"/>
          </p:cNvCxnSpPr>
          <p:nvPr/>
        </p:nvCxnSpPr>
        <p:spPr bwMode="auto">
          <a:xfrm flipH="1">
            <a:off x="5913148" y="290848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" name="Straight Connector 315"/>
          <p:cNvCxnSpPr>
            <a:stCxn id="170" idx="7"/>
            <a:endCxn id="167" idx="3"/>
          </p:cNvCxnSpPr>
          <p:nvPr/>
        </p:nvCxnSpPr>
        <p:spPr bwMode="auto">
          <a:xfrm flipV="1">
            <a:off x="6065310" y="274891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" name="Straight Connector 316"/>
          <p:cNvCxnSpPr>
            <a:stCxn id="167" idx="5"/>
            <a:endCxn id="252" idx="1"/>
          </p:cNvCxnSpPr>
          <p:nvPr/>
        </p:nvCxnSpPr>
        <p:spPr bwMode="auto">
          <a:xfrm>
            <a:off x="6225380" y="2748918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" name="Straight Connector 317"/>
          <p:cNvCxnSpPr>
            <a:stCxn id="252" idx="6"/>
            <a:endCxn id="223" idx="2"/>
          </p:cNvCxnSpPr>
          <p:nvPr/>
        </p:nvCxnSpPr>
        <p:spPr bwMode="auto">
          <a:xfrm>
            <a:off x="6393358" y="2908484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9" name="Straight Connector 318"/>
          <p:cNvCxnSpPr>
            <a:stCxn id="256" idx="1"/>
            <a:endCxn id="223" idx="5"/>
          </p:cNvCxnSpPr>
          <p:nvPr/>
        </p:nvCxnSpPr>
        <p:spPr bwMode="auto">
          <a:xfrm flipH="1" flipV="1">
            <a:off x="6545520" y="2927576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0" name="Straight Connector 319"/>
          <p:cNvCxnSpPr>
            <a:stCxn id="257" idx="2"/>
            <a:endCxn id="256" idx="6"/>
          </p:cNvCxnSpPr>
          <p:nvPr/>
        </p:nvCxnSpPr>
        <p:spPr bwMode="auto">
          <a:xfrm flipH="1">
            <a:off x="6713498" y="3087142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1" name="Straight Connector 320"/>
          <p:cNvCxnSpPr>
            <a:stCxn id="265" idx="1"/>
            <a:endCxn id="257" idx="5"/>
          </p:cNvCxnSpPr>
          <p:nvPr/>
        </p:nvCxnSpPr>
        <p:spPr bwMode="auto">
          <a:xfrm flipH="1" flipV="1">
            <a:off x="6865660" y="3106234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2" name="Straight Connector 321"/>
          <p:cNvCxnSpPr>
            <a:stCxn id="265" idx="7"/>
            <a:endCxn id="258" idx="3"/>
          </p:cNvCxnSpPr>
          <p:nvPr/>
        </p:nvCxnSpPr>
        <p:spPr bwMode="auto">
          <a:xfrm flipV="1">
            <a:off x="7025749" y="3106234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3" name="Straight Connector 322"/>
          <p:cNvCxnSpPr/>
          <p:nvPr/>
        </p:nvCxnSpPr>
        <p:spPr bwMode="auto">
          <a:xfrm>
            <a:off x="599571" y="2754778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24" name="Straight Connector 323"/>
          <p:cNvCxnSpPr/>
          <p:nvPr/>
        </p:nvCxnSpPr>
        <p:spPr bwMode="auto">
          <a:xfrm>
            <a:off x="604879" y="3816898"/>
            <a:ext cx="658886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325" name="TextBox 324"/>
          <p:cNvSpPr txBox="1"/>
          <p:nvPr/>
        </p:nvSpPr>
        <p:spPr>
          <a:xfrm>
            <a:off x="7182508" y="2777928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326" name="Group 325"/>
          <p:cNvGrpSpPr/>
          <p:nvPr/>
        </p:nvGrpSpPr>
        <p:grpSpPr>
          <a:xfrm>
            <a:off x="575498" y="1188000"/>
            <a:ext cx="6618248" cy="1125948"/>
            <a:chOff x="575498" y="2015020"/>
            <a:chExt cx="6618248" cy="1125948"/>
          </a:xfrm>
        </p:grpSpPr>
        <p:cxnSp>
          <p:nvCxnSpPr>
            <p:cNvPr id="327" name="Straight Connector 326"/>
            <p:cNvCxnSpPr>
              <a:stCxn id="367" idx="2"/>
              <a:endCxn id="365" idx="6"/>
            </p:cNvCxnSpPr>
            <p:nvPr/>
          </p:nvCxnSpPr>
          <p:spPr bwMode="auto">
            <a:xfrm flipH="1">
              <a:off x="2231538" y="2756652"/>
              <a:ext cx="5862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" name="Oval 327"/>
            <p:cNvSpPr>
              <a:spLocks/>
            </p:cNvSpPr>
            <p:nvPr/>
          </p:nvSpPr>
          <p:spPr bwMode="auto">
            <a:xfrm>
              <a:off x="6179288" y="201502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9" name="Oval 328"/>
            <p:cNvSpPr>
              <a:spLocks/>
            </p:cNvSpPr>
            <p:nvPr/>
          </p:nvSpPr>
          <p:spPr bwMode="auto">
            <a:xfrm>
              <a:off x="5859148" y="219367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0" name="Oval 329"/>
            <p:cNvSpPr>
              <a:spLocks/>
            </p:cNvSpPr>
            <p:nvPr/>
          </p:nvSpPr>
          <p:spPr bwMode="auto">
            <a:xfrm>
              <a:off x="5539008" y="219367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1" name="Oval 330"/>
            <p:cNvSpPr>
              <a:spLocks/>
            </p:cNvSpPr>
            <p:nvPr/>
          </p:nvSpPr>
          <p:spPr bwMode="auto">
            <a:xfrm>
              <a:off x="6019218" y="219367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2" name="Oval 331"/>
            <p:cNvSpPr>
              <a:spLocks/>
            </p:cNvSpPr>
            <p:nvPr/>
          </p:nvSpPr>
          <p:spPr bwMode="auto">
            <a:xfrm>
              <a:off x="6499428" y="219367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3" name="Oval 332"/>
            <p:cNvSpPr>
              <a:spLocks/>
            </p:cNvSpPr>
            <p:nvPr/>
          </p:nvSpPr>
          <p:spPr bwMode="auto">
            <a:xfrm>
              <a:off x="6339358" y="219367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4" name="Oval 333"/>
            <p:cNvSpPr>
              <a:spLocks/>
            </p:cNvSpPr>
            <p:nvPr/>
          </p:nvSpPr>
          <p:spPr bwMode="auto">
            <a:xfrm>
              <a:off x="2977888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5" name="Oval 334"/>
            <p:cNvSpPr>
              <a:spLocks/>
            </p:cNvSpPr>
            <p:nvPr/>
          </p:nvSpPr>
          <p:spPr bwMode="auto">
            <a:xfrm>
              <a:off x="3298028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6" name="Oval 335"/>
            <p:cNvSpPr>
              <a:spLocks/>
            </p:cNvSpPr>
            <p:nvPr/>
          </p:nvSpPr>
          <p:spPr bwMode="auto">
            <a:xfrm>
              <a:off x="5058798" y="2372336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7" name="Oval 336"/>
            <p:cNvSpPr>
              <a:spLocks/>
            </p:cNvSpPr>
            <p:nvPr/>
          </p:nvSpPr>
          <p:spPr bwMode="auto">
            <a:xfrm>
              <a:off x="5378938" y="2372336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8" name="Oval 337"/>
            <p:cNvSpPr>
              <a:spLocks/>
            </p:cNvSpPr>
            <p:nvPr/>
          </p:nvSpPr>
          <p:spPr bwMode="auto">
            <a:xfrm>
              <a:off x="5699078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9" name="Oval 338"/>
            <p:cNvSpPr>
              <a:spLocks/>
            </p:cNvSpPr>
            <p:nvPr/>
          </p:nvSpPr>
          <p:spPr bwMode="auto">
            <a:xfrm>
              <a:off x="6179288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0" name="Oval 339"/>
            <p:cNvSpPr>
              <a:spLocks/>
            </p:cNvSpPr>
            <p:nvPr/>
          </p:nvSpPr>
          <p:spPr bwMode="auto">
            <a:xfrm>
              <a:off x="6659498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1" name="Oval 340"/>
            <p:cNvSpPr>
              <a:spLocks/>
            </p:cNvSpPr>
            <p:nvPr/>
          </p:nvSpPr>
          <p:spPr bwMode="auto">
            <a:xfrm>
              <a:off x="6819568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2" name="Oval 341"/>
            <p:cNvSpPr>
              <a:spLocks/>
            </p:cNvSpPr>
            <p:nvPr/>
          </p:nvSpPr>
          <p:spPr bwMode="auto">
            <a:xfrm>
              <a:off x="7139746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3" name="Oval 342"/>
            <p:cNvSpPr>
              <a:spLocks/>
            </p:cNvSpPr>
            <p:nvPr/>
          </p:nvSpPr>
          <p:spPr bwMode="auto">
            <a:xfrm>
              <a:off x="169732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4" name="Oval 343"/>
            <p:cNvSpPr>
              <a:spLocks/>
            </p:cNvSpPr>
            <p:nvPr/>
          </p:nvSpPr>
          <p:spPr bwMode="auto">
            <a:xfrm>
              <a:off x="201746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5" name="Oval 344"/>
            <p:cNvSpPr>
              <a:spLocks/>
            </p:cNvSpPr>
            <p:nvPr/>
          </p:nvSpPr>
          <p:spPr bwMode="auto">
            <a:xfrm>
              <a:off x="2657748" y="255099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6" name="Oval 345"/>
            <p:cNvSpPr>
              <a:spLocks/>
            </p:cNvSpPr>
            <p:nvPr/>
          </p:nvSpPr>
          <p:spPr bwMode="auto">
            <a:xfrm>
              <a:off x="2817818" y="255099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7" name="Oval 346"/>
            <p:cNvSpPr>
              <a:spLocks/>
            </p:cNvSpPr>
            <p:nvPr/>
          </p:nvSpPr>
          <p:spPr bwMode="auto">
            <a:xfrm>
              <a:off x="297788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8" name="Oval 347"/>
            <p:cNvSpPr>
              <a:spLocks/>
            </p:cNvSpPr>
            <p:nvPr/>
          </p:nvSpPr>
          <p:spPr bwMode="auto">
            <a:xfrm>
              <a:off x="329802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9" name="Oval 348"/>
            <p:cNvSpPr>
              <a:spLocks/>
            </p:cNvSpPr>
            <p:nvPr/>
          </p:nvSpPr>
          <p:spPr bwMode="auto">
            <a:xfrm>
              <a:off x="345809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0" name="Oval 349"/>
            <p:cNvSpPr>
              <a:spLocks/>
            </p:cNvSpPr>
            <p:nvPr/>
          </p:nvSpPr>
          <p:spPr bwMode="auto">
            <a:xfrm>
              <a:off x="313795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1" name="Oval 350"/>
            <p:cNvSpPr>
              <a:spLocks/>
            </p:cNvSpPr>
            <p:nvPr/>
          </p:nvSpPr>
          <p:spPr bwMode="auto">
            <a:xfrm>
              <a:off x="377823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2" name="Oval 351"/>
            <p:cNvSpPr>
              <a:spLocks/>
            </p:cNvSpPr>
            <p:nvPr/>
          </p:nvSpPr>
          <p:spPr bwMode="auto">
            <a:xfrm>
              <a:off x="393830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3" name="Oval 352"/>
            <p:cNvSpPr>
              <a:spLocks/>
            </p:cNvSpPr>
            <p:nvPr/>
          </p:nvSpPr>
          <p:spPr bwMode="auto">
            <a:xfrm>
              <a:off x="4898728" y="255099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4" name="Oval 353"/>
            <p:cNvSpPr>
              <a:spLocks/>
            </p:cNvSpPr>
            <p:nvPr/>
          </p:nvSpPr>
          <p:spPr bwMode="auto">
            <a:xfrm>
              <a:off x="5218868" y="255099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5" name="Oval 354"/>
            <p:cNvSpPr>
              <a:spLocks/>
            </p:cNvSpPr>
            <p:nvPr/>
          </p:nvSpPr>
          <p:spPr bwMode="auto">
            <a:xfrm>
              <a:off x="585914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6" name="Oval 355"/>
            <p:cNvSpPr>
              <a:spLocks/>
            </p:cNvSpPr>
            <p:nvPr/>
          </p:nvSpPr>
          <p:spPr bwMode="auto">
            <a:xfrm>
              <a:off x="553900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7" name="Oval 356"/>
            <p:cNvSpPr>
              <a:spLocks/>
            </p:cNvSpPr>
            <p:nvPr/>
          </p:nvSpPr>
          <p:spPr bwMode="auto">
            <a:xfrm>
              <a:off x="601921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8" name="Oval 357"/>
            <p:cNvSpPr>
              <a:spLocks/>
            </p:cNvSpPr>
            <p:nvPr/>
          </p:nvSpPr>
          <p:spPr bwMode="auto">
            <a:xfrm>
              <a:off x="649942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9" name="Oval 358"/>
            <p:cNvSpPr>
              <a:spLocks/>
            </p:cNvSpPr>
            <p:nvPr/>
          </p:nvSpPr>
          <p:spPr bwMode="auto">
            <a:xfrm>
              <a:off x="633935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0" name="Oval 359"/>
            <p:cNvSpPr>
              <a:spLocks/>
            </p:cNvSpPr>
            <p:nvPr/>
          </p:nvSpPr>
          <p:spPr bwMode="auto">
            <a:xfrm>
              <a:off x="6979657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1" name="Oval 360"/>
            <p:cNvSpPr>
              <a:spLocks/>
            </p:cNvSpPr>
            <p:nvPr/>
          </p:nvSpPr>
          <p:spPr bwMode="auto">
            <a:xfrm>
              <a:off x="105704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2" name="Oval 361"/>
            <p:cNvSpPr>
              <a:spLocks/>
            </p:cNvSpPr>
            <p:nvPr/>
          </p:nvSpPr>
          <p:spPr bwMode="auto">
            <a:xfrm>
              <a:off x="137718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3" name="Oval 362"/>
            <p:cNvSpPr>
              <a:spLocks/>
            </p:cNvSpPr>
            <p:nvPr/>
          </p:nvSpPr>
          <p:spPr bwMode="auto">
            <a:xfrm>
              <a:off x="185739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4" name="Oval 363"/>
            <p:cNvSpPr>
              <a:spLocks/>
            </p:cNvSpPr>
            <p:nvPr/>
          </p:nvSpPr>
          <p:spPr bwMode="auto">
            <a:xfrm>
              <a:off x="153725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5" name="Oval 364"/>
            <p:cNvSpPr>
              <a:spLocks/>
            </p:cNvSpPr>
            <p:nvPr/>
          </p:nvSpPr>
          <p:spPr bwMode="auto">
            <a:xfrm>
              <a:off x="2177538" y="272965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6" name="Oval 365"/>
            <p:cNvSpPr>
              <a:spLocks/>
            </p:cNvSpPr>
            <p:nvPr/>
          </p:nvSpPr>
          <p:spPr bwMode="auto">
            <a:xfrm>
              <a:off x="2497678" y="272965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7" name="Oval 366"/>
            <p:cNvSpPr>
              <a:spLocks/>
            </p:cNvSpPr>
            <p:nvPr/>
          </p:nvSpPr>
          <p:spPr bwMode="auto">
            <a:xfrm>
              <a:off x="2817818" y="272965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8" name="Oval 367"/>
            <p:cNvSpPr>
              <a:spLocks/>
            </p:cNvSpPr>
            <p:nvPr/>
          </p:nvSpPr>
          <p:spPr bwMode="auto">
            <a:xfrm>
              <a:off x="345809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9" name="Oval 368"/>
            <p:cNvSpPr>
              <a:spLocks/>
            </p:cNvSpPr>
            <p:nvPr/>
          </p:nvSpPr>
          <p:spPr bwMode="auto">
            <a:xfrm>
              <a:off x="313795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0" name="Oval 369"/>
            <p:cNvSpPr>
              <a:spLocks/>
            </p:cNvSpPr>
            <p:nvPr/>
          </p:nvSpPr>
          <p:spPr bwMode="auto">
            <a:xfrm>
              <a:off x="361816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1" name="Oval 370"/>
            <p:cNvSpPr>
              <a:spLocks/>
            </p:cNvSpPr>
            <p:nvPr/>
          </p:nvSpPr>
          <p:spPr bwMode="auto">
            <a:xfrm>
              <a:off x="377823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2" name="Oval 371"/>
            <p:cNvSpPr>
              <a:spLocks/>
            </p:cNvSpPr>
            <p:nvPr/>
          </p:nvSpPr>
          <p:spPr bwMode="auto">
            <a:xfrm>
              <a:off x="409837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3" name="Oval 372"/>
            <p:cNvSpPr>
              <a:spLocks/>
            </p:cNvSpPr>
            <p:nvPr/>
          </p:nvSpPr>
          <p:spPr bwMode="auto">
            <a:xfrm>
              <a:off x="393830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4" name="Oval 373"/>
            <p:cNvSpPr>
              <a:spLocks/>
            </p:cNvSpPr>
            <p:nvPr/>
          </p:nvSpPr>
          <p:spPr bwMode="auto">
            <a:xfrm>
              <a:off x="4578588" y="272965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5" name="Oval 374"/>
            <p:cNvSpPr>
              <a:spLocks/>
            </p:cNvSpPr>
            <p:nvPr/>
          </p:nvSpPr>
          <p:spPr bwMode="auto">
            <a:xfrm>
              <a:off x="4898728" y="272965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6" name="Oval 375"/>
            <p:cNvSpPr>
              <a:spLocks/>
            </p:cNvSpPr>
            <p:nvPr/>
          </p:nvSpPr>
          <p:spPr bwMode="auto">
            <a:xfrm>
              <a:off x="5058798" y="272965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7" name="Oval 376"/>
            <p:cNvSpPr>
              <a:spLocks/>
            </p:cNvSpPr>
            <p:nvPr/>
          </p:nvSpPr>
          <p:spPr bwMode="auto">
            <a:xfrm>
              <a:off x="4738658" y="272965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8" name="Oval 377"/>
            <p:cNvSpPr>
              <a:spLocks/>
            </p:cNvSpPr>
            <p:nvPr/>
          </p:nvSpPr>
          <p:spPr bwMode="auto">
            <a:xfrm>
              <a:off x="5218868" y="272965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9" name="Oval 378"/>
            <p:cNvSpPr>
              <a:spLocks/>
            </p:cNvSpPr>
            <p:nvPr/>
          </p:nvSpPr>
          <p:spPr bwMode="auto">
            <a:xfrm>
              <a:off x="5378938" y="272965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0" name="Oval 379"/>
            <p:cNvSpPr>
              <a:spLocks/>
            </p:cNvSpPr>
            <p:nvPr/>
          </p:nvSpPr>
          <p:spPr bwMode="auto">
            <a:xfrm>
              <a:off x="569907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1" name="Oval 380"/>
            <p:cNvSpPr>
              <a:spLocks/>
            </p:cNvSpPr>
            <p:nvPr/>
          </p:nvSpPr>
          <p:spPr bwMode="auto">
            <a:xfrm>
              <a:off x="665949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2" name="Oval 381"/>
            <p:cNvSpPr>
              <a:spLocks/>
            </p:cNvSpPr>
            <p:nvPr/>
          </p:nvSpPr>
          <p:spPr bwMode="auto">
            <a:xfrm>
              <a:off x="681956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3" name="Oval 382"/>
            <p:cNvSpPr>
              <a:spLocks/>
            </p:cNvSpPr>
            <p:nvPr/>
          </p:nvSpPr>
          <p:spPr bwMode="auto">
            <a:xfrm>
              <a:off x="7139746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4" name="Oval 383"/>
            <p:cNvSpPr>
              <a:spLocks/>
            </p:cNvSpPr>
            <p:nvPr/>
          </p:nvSpPr>
          <p:spPr bwMode="auto">
            <a:xfrm>
              <a:off x="89697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5" name="Oval 384"/>
            <p:cNvSpPr>
              <a:spLocks/>
            </p:cNvSpPr>
            <p:nvPr/>
          </p:nvSpPr>
          <p:spPr bwMode="auto">
            <a:xfrm>
              <a:off x="73690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6" name="Oval 385"/>
            <p:cNvSpPr>
              <a:spLocks/>
            </p:cNvSpPr>
            <p:nvPr/>
          </p:nvSpPr>
          <p:spPr bwMode="auto">
            <a:xfrm>
              <a:off x="121711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7" name="Oval 386"/>
            <p:cNvSpPr>
              <a:spLocks/>
            </p:cNvSpPr>
            <p:nvPr/>
          </p:nvSpPr>
          <p:spPr bwMode="auto">
            <a:xfrm>
              <a:off x="2337608" y="2908310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8" name="Oval 387"/>
            <p:cNvSpPr>
              <a:spLocks/>
            </p:cNvSpPr>
            <p:nvPr/>
          </p:nvSpPr>
          <p:spPr bwMode="auto">
            <a:xfrm>
              <a:off x="361816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9" name="Oval 388"/>
            <p:cNvSpPr>
              <a:spLocks/>
            </p:cNvSpPr>
            <p:nvPr/>
          </p:nvSpPr>
          <p:spPr bwMode="auto">
            <a:xfrm>
              <a:off x="409837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0" name="Oval 389"/>
            <p:cNvSpPr>
              <a:spLocks/>
            </p:cNvSpPr>
            <p:nvPr/>
          </p:nvSpPr>
          <p:spPr bwMode="auto">
            <a:xfrm>
              <a:off x="425844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1" name="Oval 390"/>
            <p:cNvSpPr>
              <a:spLocks/>
            </p:cNvSpPr>
            <p:nvPr/>
          </p:nvSpPr>
          <p:spPr bwMode="auto">
            <a:xfrm>
              <a:off x="441851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2" name="Oval 391"/>
            <p:cNvSpPr>
              <a:spLocks/>
            </p:cNvSpPr>
            <p:nvPr/>
          </p:nvSpPr>
          <p:spPr bwMode="auto">
            <a:xfrm>
              <a:off x="4578588" y="290831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3" name="Oval 392"/>
            <p:cNvSpPr>
              <a:spLocks/>
            </p:cNvSpPr>
            <p:nvPr/>
          </p:nvSpPr>
          <p:spPr bwMode="auto">
            <a:xfrm>
              <a:off x="6979657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4" name="Oval 393"/>
            <p:cNvSpPr>
              <a:spLocks/>
            </p:cNvSpPr>
            <p:nvPr/>
          </p:nvSpPr>
          <p:spPr bwMode="auto">
            <a:xfrm>
              <a:off x="576838" y="308696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5" name="Oval 394"/>
            <p:cNvSpPr>
              <a:spLocks/>
            </p:cNvSpPr>
            <p:nvPr/>
          </p:nvSpPr>
          <p:spPr bwMode="auto">
            <a:xfrm>
              <a:off x="4258448" y="308696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6" name="Oval 395"/>
            <p:cNvSpPr>
              <a:spLocks/>
            </p:cNvSpPr>
            <p:nvPr/>
          </p:nvSpPr>
          <p:spPr bwMode="auto">
            <a:xfrm>
              <a:off x="4418518" y="308696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397" name="Straight Connector 396"/>
            <p:cNvCxnSpPr>
              <a:stCxn id="394" idx="7"/>
              <a:endCxn id="385" idx="3"/>
            </p:cNvCxnSpPr>
            <p:nvPr/>
          </p:nvCxnSpPr>
          <p:spPr bwMode="auto">
            <a:xfrm flipV="1">
              <a:off x="622930" y="295440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" name="Straight Connector 397"/>
            <p:cNvCxnSpPr>
              <a:stCxn id="385" idx="6"/>
              <a:endCxn id="384" idx="2"/>
            </p:cNvCxnSpPr>
            <p:nvPr/>
          </p:nvCxnSpPr>
          <p:spPr bwMode="auto">
            <a:xfrm>
              <a:off x="790908" y="293531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" name="Straight Connector 398"/>
            <p:cNvCxnSpPr>
              <a:stCxn id="384" idx="7"/>
              <a:endCxn id="361" idx="3"/>
            </p:cNvCxnSpPr>
            <p:nvPr/>
          </p:nvCxnSpPr>
          <p:spPr bwMode="auto">
            <a:xfrm flipV="1">
              <a:off x="94307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" name="Straight Connector 399"/>
            <p:cNvCxnSpPr>
              <a:stCxn id="361" idx="5"/>
              <a:endCxn id="386" idx="1"/>
            </p:cNvCxnSpPr>
            <p:nvPr/>
          </p:nvCxnSpPr>
          <p:spPr bwMode="auto">
            <a:xfrm>
              <a:off x="110314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" name="Straight Connector 400"/>
            <p:cNvCxnSpPr>
              <a:stCxn id="362" idx="3"/>
              <a:endCxn id="386" idx="7"/>
            </p:cNvCxnSpPr>
            <p:nvPr/>
          </p:nvCxnSpPr>
          <p:spPr bwMode="auto">
            <a:xfrm flipH="1">
              <a:off x="126321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" name="Straight Connector 401"/>
            <p:cNvCxnSpPr>
              <a:stCxn id="364" idx="2"/>
              <a:endCxn id="362" idx="6"/>
            </p:cNvCxnSpPr>
            <p:nvPr/>
          </p:nvCxnSpPr>
          <p:spPr bwMode="auto">
            <a:xfrm flipH="1">
              <a:off x="1431188" y="275665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3" name="Straight Connector 402"/>
            <p:cNvCxnSpPr>
              <a:stCxn id="364" idx="7"/>
              <a:endCxn id="343" idx="3"/>
            </p:cNvCxnSpPr>
            <p:nvPr/>
          </p:nvCxnSpPr>
          <p:spPr bwMode="auto">
            <a:xfrm flipV="1">
              <a:off x="158335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4" name="Straight Connector 403"/>
            <p:cNvCxnSpPr>
              <a:stCxn id="343" idx="5"/>
              <a:endCxn id="363" idx="1"/>
            </p:cNvCxnSpPr>
            <p:nvPr/>
          </p:nvCxnSpPr>
          <p:spPr bwMode="auto">
            <a:xfrm>
              <a:off x="174342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5" name="Straight Connector 404"/>
            <p:cNvCxnSpPr>
              <a:stCxn id="363" idx="7"/>
              <a:endCxn id="344" idx="3"/>
            </p:cNvCxnSpPr>
            <p:nvPr/>
          </p:nvCxnSpPr>
          <p:spPr bwMode="auto">
            <a:xfrm flipV="1">
              <a:off x="190349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6" name="Straight Connector 405"/>
            <p:cNvCxnSpPr>
              <a:stCxn id="365" idx="1"/>
              <a:endCxn id="344" idx="5"/>
            </p:cNvCxnSpPr>
            <p:nvPr/>
          </p:nvCxnSpPr>
          <p:spPr bwMode="auto">
            <a:xfrm flipH="1" flipV="1">
              <a:off x="206356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7" name="Straight Connector 406"/>
            <p:cNvCxnSpPr>
              <a:stCxn id="387" idx="1"/>
              <a:endCxn id="365" idx="5"/>
            </p:cNvCxnSpPr>
            <p:nvPr/>
          </p:nvCxnSpPr>
          <p:spPr bwMode="auto">
            <a:xfrm flipH="1" flipV="1">
              <a:off x="2223630" y="2775744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8" name="Straight Connector 407"/>
            <p:cNvCxnSpPr>
              <a:stCxn id="366" idx="3"/>
            </p:cNvCxnSpPr>
            <p:nvPr/>
          </p:nvCxnSpPr>
          <p:spPr bwMode="auto">
            <a:xfrm flipH="1">
              <a:off x="2376030" y="2775744"/>
              <a:ext cx="129556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" name="Straight Connector 408"/>
            <p:cNvCxnSpPr>
              <a:stCxn id="345" idx="3"/>
              <a:endCxn id="366" idx="7"/>
            </p:cNvCxnSpPr>
            <p:nvPr/>
          </p:nvCxnSpPr>
          <p:spPr bwMode="auto">
            <a:xfrm flipH="1">
              <a:off x="2543770" y="2597086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" name="Straight Connector 409"/>
            <p:cNvCxnSpPr>
              <a:stCxn id="346" idx="2"/>
              <a:endCxn id="345" idx="6"/>
            </p:cNvCxnSpPr>
            <p:nvPr/>
          </p:nvCxnSpPr>
          <p:spPr bwMode="auto">
            <a:xfrm flipH="1">
              <a:off x="2711748" y="2577994"/>
              <a:ext cx="10607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" name="Straight Connector 410"/>
            <p:cNvCxnSpPr>
              <a:stCxn id="334" idx="3"/>
              <a:endCxn id="346" idx="7"/>
            </p:cNvCxnSpPr>
            <p:nvPr/>
          </p:nvCxnSpPr>
          <p:spPr bwMode="auto">
            <a:xfrm flipH="1">
              <a:off x="286391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" name="Straight Connector 411"/>
            <p:cNvCxnSpPr>
              <a:stCxn id="334" idx="5"/>
              <a:endCxn id="350" idx="1"/>
            </p:cNvCxnSpPr>
            <p:nvPr/>
          </p:nvCxnSpPr>
          <p:spPr bwMode="auto">
            <a:xfrm>
              <a:off x="302398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" name="Straight Connector 412"/>
            <p:cNvCxnSpPr>
              <a:stCxn id="350" idx="7"/>
              <a:endCxn id="335" idx="3"/>
            </p:cNvCxnSpPr>
            <p:nvPr/>
          </p:nvCxnSpPr>
          <p:spPr bwMode="auto">
            <a:xfrm flipV="1">
              <a:off x="318405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" name="Straight Connector 413"/>
            <p:cNvCxnSpPr>
              <a:stCxn id="335" idx="5"/>
              <a:endCxn id="349" idx="1"/>
            </p:cNvCxnSpPr>
            <p:nvPr/>
          </p:nvCxnSpPr>
          <p:spPr bwMode="auto">
            <a:xfrm>
              <a:off x="334412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" name="Straight Connector 414"/>
            <p:cNvCxnSpPr>
              <a:stCxn id="349" idx="5"/>
              <a:endCxn id="370" idx="1"/>
            </p:cNvCxnSpPr>
            <p:nvPr/>
          </p:nvCxnSpPr>
          <p:spPr bwMode="auto">
            <a:xfrm>
              <a:off x="350419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" name="Straight Connector 415"/>
            <p:cNvCxnSpPr>
              <a:endCxn id="351" idx="3"/>
            </p:cNvCxnSpPr>
            <p:nvPr/>
          </p:nvCxnSpPr>
          <p:spPr bwMode="auto">
            <a:xfrm flipV="1">
              <a:off x="3656590" y="2597086"/>
              <a:ext cx="129556" cy="15240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" name="Straight Connector 416"/>
            <p:cNvCxnSpPr>
              <a:stCxn id="352" idx="2"/>
              <a:endCxn id="351" idx="6"/>
            </p:cNvCxnSpPr>
            <p:nvPr/>
          </p:nvCxnSpPr>
          <p:spPr bwMode="auto">
            <a:xfrm flipH="1">
              <a:off x="3832238" y="257799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" name="Straight Connector 417"/>
            <p:cNvCxnSpPr>
              <a:stCxn id="372" idx="1"/>
              <a:endCxn id="352" idx="5"/>
            </p:cNvCxnSpPr>
            <p:nvPr/>
          </p:nvCxnSpPr>
          <p:spPr bwMode="auto">
            <a:xfrm flipH="1" flipV="1">
              <a:off x="398440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" name="Straight Connector 418"/>
            <p:cNvCxnSpPr>
              <a:stCxn id="390" idx="1"/>
              <a:endCxn id="372" idx="5"/>
            </p:cNvCxnSpPr>
            <p:nvPr/>
          </p:nvCxnSpPr>
          <p:spPr bwMode="auto">
            <a:xfrm flipH="1" flipV="1">
              <a:off x="414447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" name="Straight Connector 419"/>
            <p:cNvCxnSpPr>
              <a:stCxn id="390" idx="6"/>
              <a:endCxn id="391" idx="2"/>
            </p:cNvCxnSpPr>
            <p:nvPr/>
          </p:nvCxnSpPr>
          <p:spPr bwMode="auto">
            <a:xfrm>
              <a:off x="4312448" y="293531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" name="Straight Connector 420"/>
            <p:cNvCxnSpPr>
              <a:stCxn id="374" idx="3"/>
              <a:endCxn id="391" idx="7"/>
            </p:cNvCxnSpPr>
            <p:nvPr/>
          </p:nvCxnSpPr>
          <p:spPr bwMode="auto">
            <a:xfrm flipH="1">
              <a:off x="446461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2" name="Straight Connector 421"/>
            <p:cNvCxnSpPr>
              <a:stCxn id="379" idx="2"/>
              <a:endCxn id="374" idx="6"/>
            </p:cNvCxnSpPr>
            <p:nvPr/>
          </p:nvCxnSpPr>
          <p:spPr bwMode="auto">
            <a:xfrm flipH="1">
              <a:off x="4632588" y="2756652"/>
              <a:ext cx="74635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3" name="Straight Connector 422"/>
            <p:cNvCxnSpPr>
              <a:stCxn id="356" idx="3"/>
              <a:endCxn id="379" idx="7"/>
            </p:cNvCxnSpPr>
            <p:nvPr/>
          </p:nvCxnSpPr>
          <p:spPr bwMode="auto">
            <a:xfrm flipH="1">
              <a:off x="542503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4" name="Straight Connector 423"/>
            <p:cNvCxnSpPr>
              <a:stCxn id="356" idx="5"/>
              <a:endCxn id="380" idx="1"/>
            </p:cNvCxnSpPr>
            <p:nvPr/>
          </p:nvCxnSpPr>
          <p:spPr bwMode="auto">
            <a:xfrm>
              <a:off x="558510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5" name="Straight Connector 424"/>
            <p:cNvCxnSpPr>
              <a:stCxn id="380" idx="7"/>
              <a:endCxn id="355" idx="3"/>
            </p:cNvCxnSpPr>
            <p:nvPr/>
          </p:nvCxnSpPr>
          <p:spPr bwMode="auto">
            <a:xfrm flipV="1">
              <a:off x="574517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6" name="Straight Connector 425"/>
            <p:cNvCxnSpPr>
              <a:stCxn id="357" idx="2"/>
              <a:endCxn id="355" idx="6"/>
            </p:cNvCxnSpPr>
            <p:nvPr/>
          </p:nvCxnSpPr>
          <p:spPr bwMode="auto">
            <a:xfrm flipH="1">
              <a:off x="5913148" y="257799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7" name="Straight Connector 426"/>
            <p:cNvCxnSpPr>
              <a:stCxn id="339" idx="3"/>
              <a:endCxn id="357" idx="7"/>
            </p:cNvCxnSpPr>
            <p:nvPr/>
          </p:nvCxnSpPr>
          <p:spPr bwMode="auto">
            <a:xfrm flipH="1">
              <a:off x="606531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8" name="Straight Connector 427"/>
            <p:cNvCxnSpPr>
              <a:stCxn id="339" idx="5"/>
              <a:endCxn id="359" idx="1"/>
            </p:cNvCxnSpPr>
            <p:nvPr/>
          </p:nvCxnSpPr>
          <p:spPr bwMode="auto">
            <a:xfrm>
              <a:off x="622538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9" name="Straight Connector 428"/>
            <p:cNvCxnSpPr>
              <a:stCxn id="359" idx="6"/>
              <a:endCxn id="358" idx="2"/>
            </p:cNvCxnSpPr>
            <p:nvPr/>
          </p:nvCxnSpPr>
          <p:spPr bwMode="auto">
            <a:xfrm>
              <a:off x="6393358" y="257799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" name="Straight Connector 429"/>
            <p:cNvCxnSpPr>
              <a:stCxn id="358" idx="5"/>
              <a:endCxn id="381" idx="1"/>
            </p:cNvCxnSpPr>
            <p:nvPr/>
          </p:nvCxnSpPr>
          <p:spPr bwMode="auto">
            <a:xfrm>
              <a:off x="654552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1" name="Straight Connector 430"/>
            <p:cNvCxnSpPr>
              <a:stCxn id="381" idx="6"/>
              <a:endCxn id="382" idx="2"/>
            </p:cNvCxnSpPr>
            <p:nvPr/>
          </p:nvCxnSpPr>
          <p:spPr bwMode="auto">
            <a:xfrm>
              <a:off x="6713498" y="275665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2" name="Straight Connector 431"/>
            <p:cNvCxnSpPr>
              <a:stCxn id="382" idx="5"/>
              <a:endCxn id="393" idx="1"/>
            </p:cNvCxnSpPr>
            <p:nvPr/>
          </p:nvCxnSpPr>
          <p:spPr bwMode="auto">
            <a:xfrm>
              <a:off x="6865660" y="277574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5" name="Straight Connector 434"/>
            <p:cNvCxnSpPr>
              <a:stCxn id="383" idx="3"/>
              <a:endCxn id="393" idx="7"/>
            </p:cNvCxnSpPr>
            <p:nvPr/>
          </p:nvCxnSpPr>
          <p:spPr bwMode="auto">
            <a:xfrm flipH="1">
              <a:off x="7025749" y="277574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6" name="Straight Connector 435"/>
            <p:cNvCxnSpPr>
              <a:stCxn id="347" idx="3"/>
              <a:endCxn id="367" idx="7"/>
            </p:cNvCxnSpPr>
            <p:nvPr/>
          </p:nvCxnSpPr>
          <p:spPr bwMode="auto">
            <a:xfrm flipH="1">
              <a:off x="286391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7" name="Straight Connector 436"/>
            <p:cNvCxnSpPr>
              <a:stCxn id="347" idx="5"/>
              <a:endCxn id="369" idx="1"/>
            </p:cNvCxnSpPr>
            <p:nvPr/>
          </p:nvCxnSpPr>
          <p:spPr bwMode="auto">
            <a:xfrm>
              <a:off x="302398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9" name="Straight Connector 438"/>
            <p:cNvCxnSpPr>
              <a:stCxn id="369" idx="7"/>
              <a:endCxn id="348" idx="3"/>
            </p:cNvCxnSpPr>
            <p:nvPr/>
          </p:nvCxnSpPr>
          <p:spPr bwMode="auto">
            <a:xfrm flipV="1">
              <a:off x="318405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" name="Straight Connector 439"/>
            <p:cNvCxnSpPr>
              <a:endCxn id="368" idx="1"/>
            </p:cNvCxnSpPr>
            <p:nvPr/>
          </p:nvCxnSpPr>
          <p:spPr bwMode="auto">
            <a:xfrm>
              <a:off x="3352028" y="2604994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1" name="Straight Connector 440"/>
            <p:cNvCxnSpPr>
              <a:stCxn id="368" idx="5"/>
              <a:endCxn id="388" idx="1"/>
            </p:cNvCxnSpPr>
            <p:nvPr/>
          </p:nvCxnSpPr>
          <p:spPr bwMode="auto">
            <a:xfrm>
              <a:off x="350419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6" name="Straight Connector 445"/>
            <p:cNvCxnSpPr>
              <a:stCxn id="371" idx="3"/>
              <a:endCxn id="388" idx="7"/>
            </p:cNvCxnSpPr>
            <p:nvPr/>
          </p:nvCxnSpPr>
          <p:spPr bwMode="auto">
            <a:xfrm flipH="1">
              <a:off x="366426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7" name="Straight Connector 446"/>
            <p:cNvCxnSpPr>
              <a:stCxn id="371" idx="6"/>
              <a:endCxn id="373" idx="2"/>
            </p:cNvCxnSpPr>
            <p:nvPr/>
          </p:nvCxnSpPr>
          <p:spPr bwMode="auto">
            <a:xfrm>
              <a:off x="3832238" y="275665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2" name="Straight Connector 451"/>
            <p:cNvCxnSpPr>
              <a:stCxn id="373" idx="5"/>
              <a:endCxn id="389" idx="1"/>
            </p:cNvCxnSpPr>
            <p:nvPr/>
          </p:nvCxnSpPr>
          <p:spPr bwMode="auto">
            <a:xfrm>
              <a:off x="398440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3" name="Straight Connector 452"/>
            <p:cNvCxnSpPr>
              <a:stCxn id="389" idx="5"/>
              <a:endCxn id="395" idx="1"/>
            </p:cNvCxnSpPr>
            <p:nvPr/>
          </p:nvCxnSpPr>
          <p:spPr bwMode="auto">
            <a:xfrm>
              <a:off x="4144470" y="295440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9" name="Straight Connector 458"/>
            <p:cNvCxnSpPr>
              <a:stCxn id="396" idx="2"/>
              <a:endCxn id="395" idx="6"/>
            </p:cNvCxnSpPr>
            <p:nvPr/>
          </p:nvCxnSpPr>
          <p:spPr bwMode="auto">
            <a:xfrm flipH="1">
              <a:off x="4312448" y="3113968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5" name="Straight Connector 464"/>
            <p:cNvCxnSpPr>
              <a:stCxn id="396" idx="7"/>
              <a:endCxn id="392" idx="3"/>
            </p:cNvCxnSpPr>
            <p:nvPr/>
          </p:nvCxnSpPr>
          <p:spPr bwMode="auto">
            <a:xfrm flipV="1">
              <a:off x="4464610" y="295440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7" name="Straight Connector 466"/>
            <p:cNvCxnSpPr>
              <a:stCxn id="392" idx="7"/>
              <a:endCxn id="377" idx="3"/>
            </p:cNvCxnSpPr>
            <p:nvPr/>
          </p:nvCxnSpPr>
          <p:spPr bwMode="auto">
            <a:xfrm flipV="1">
              <a:off x="462468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8" name="Straight Connector 467"/>
            <p:cNvCxnSpPr>
              <a:stCxn id="377" idx="7"/>
              <a:endCxn id="353" idx="3"/>
            </p:cNvCxnSpPr>
            <p:nvPr/>
          </p:nvCxnSpPr>
          <p:spPr bwMode="auto">
            <a:xfrm flipV="1">
              <a:off x="478475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9" name="Straight Connector 468"/>
            <p:cNvCxnSpPr>
              <a:stCxn id="353" idx="7"/>
              <a:endCxn id="336" idx="3"/>
            </p:cNvCxnSpPr>
            <p:nvPr/>
          </p:nvCxnSpPr>
          <p:spPr bwMode="auto">
            <a:xfrm flipV="1">
              <a:off x="494482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" name="Straight Connector 470"/>
            <p:cNvCxnSpPr>
              <a:stCxn id="354" idx="1"/>
              <a:endCxn id="336" idx="5"/>
            </p:cNvCxnSpPr>
            <p:nvPr/>
          </p:nvCxnSpPr>
          <p:spPr bwMode="auto">
            <a:xfrm flipH="1" flipV="1">
              <a:off x="510489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3" name="Straight Connector 472"/>
            <p:cNvCxnSpPr>
              <a:stCxn id="337" idx="3"/>
              <a:endCxn id="354" idx="7"/>
            </p:cNvCxnSpPr>
            <p:nvPr/>
          </p:nvCxnSpPr>
          <p:spPr bwMode="auto">
            <a:xfrm flipH="1">
              <a:off x="526496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8" name="Straight Connector 487"/>
            <p:cNvCxnSpPr>
              <a:stCxn id="337" idx="7"/>
              <a:endCxn id="330" idx="3"/>
            </p:cNvCxnSpPr>
            <p:nvPr/>
          </p:nvCxnSpPr>
          <p:spPr bwMode="auto">
            <a:xfrm flipV="1">
              <a:off x="5425030" y="223977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9" name="Straight Connector 488"/>
            <p:cNvCxnSpPr>
              <a:stCxn id="338" idx="1"/>
            </p:cNvCxnSpPr>
            <p:nvPr/>
          </p:nvCxnSpPr>
          <p:spPr bwMode="auto">
            <a:xfrm flipH="1" flipV="1">
              <a:off x="5593008" y="2247678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" name="Straight Connector 491"/>
            <p:cNvCxnSpPr>
              <a:stCxn id="329" idx="2"/>
              <a:endCxn id="338" idx="7"/>
            </p:cNvCxnSpPr>
            <p:nvPr/>
          </p:nvCxnSpPr>
          <p:spPr bwMode="auto">
            <a:xfrm flipH="1">
              <a:off x="5745170" y="2220678"/>
              <a:ext cx="113978" cy="159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5" name="Straight Connector 494"/>
            <p:cNvCxnSpPr>
              <a:stCxn id="331" idx="2"/>
              <a:endCxn id="329" idx="6"/>
            </p:cNvCxnSpPr>
            <p:nvPr/>
          </p:nvCxnSpPr>
          <p:spPr bwMode="auto">
            <a:xfrm flipH="1">
              <a:off x="5913148" y="2220678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6" name="Straight Connector 495"/>
            <p:cNvCxnSpPr>
              <a:stCxn id="331" idx="7"/>
              <a:endCxn id="328" idx="3"/>
            </p:cNvCxnSpPr>
            <p:nvPr/>
          </p:nvCxnSpPr>
          <p:spPr bwMode="auto">
            <a:xfrm flipV="1">
              <a:off x="6065310" y="206111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7" name="Straight Connector 506"/>
            <p:cNvCxnSpPr>
              <a:stCxn id="328" idx="5"/>
              <a:endCxn id="333" idx="1"/>
            </p:cNvCxnSpPr>
            <p:nvPr/>
          </p:nvCxnSpPr>
          <p:spPr bwMode="auto">
            <a:xfrm>
              <a:off x="6225380" y="206111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8" name="Straight Connector 507"/>
            <p:cNvCxnSpPr>
              <a:stCxn id="333" idx="6"/>
              <a:endCxn id="332" idx="2"/>
            </p:cNvCxnSpPr>
            <p:nvPr/>
          </p:nvCxnSpPr>
          <p:spPr bwMode="auto">
            <a:xfrm>
              <a:off x="6393358" y="2220678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9" name="Straight Connector 508"/>
            <p:cNvCxnSpPr>
              <a:stCxn id="340" idx="1"/>
              <a:endCxn id="332" idx="5"/>
            </p:cNvCxnSpPr>
            <p:nvPr/>
          </p:nvCxnSpPr>
          <p:spPr bwMode="auto">
            <a:xfrm flipH="1" flipV="1">
              <a:off x="6545520" y="223977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1" name="Straight Connector 510"/>
            <p:cNvCxnSpPr>
              <a:stCxn id="341" idx="2"/>
              <a:endCxn id="340" idx="6"/>
            </p:cNvCxnSpPr>
            <p:nvPr/>
          </p:nvCxnSpPr>
          <p:spPr bwMode="auto">
            <a:xfrm flipH="1">
              <a:off x="6713498" y="239933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" name="Straight Connector 512"/>
            <p:cNvCxnSpPr>
              <a:stCxn id="360" idx="1"/>
              <a:endCxn id="341" idx="5"/>
            </p:cNvCxnSpPr>
            <p:nvPr/>
          </p:nvCxnSpPr>
          <p:spPr bwMode="auto">
            <a:xfrm flipH="1" flipV="1">
              <a:off x="6865660" y="2418428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" name="Straight Connector 516"/>
            <p:cNvCxnSpPr>
              <a:stCxn id="360" idx="7"/>
              <a:endCxn id="342" idx="3"/>
            </p:cNvCxnSpPr>
            <p:nvPr/>
          </p:nvCxnSpPr>
          <p:spPr bwMode="auto">
            <a:xfrm flipV="1">
              <a:off x="7025749" y="2418428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4" name="Straight Connector 533"/>
            <p:cNvCxnSpPr/>
            <p:nvPr/>
          </p:nvCxnSpPr>
          <p:spPr bwMode="auto">
            <a:xfrm>
              <a:off x="599571" y="2066972"/>
              <a:ext cx="0" cy="10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5" name="Straight Connector 534"/>
            <p:cNvCxnSpPr/>
            <p:nvPr/>
          </p:nvCxnSpPr>
          <p:spPr bwMode="auto">
            <a:xfrm>
              <a:off x="604879" y="3129092"/>
              <a:ext cx="658886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542" name="Group 541"/>
            <p:cNvGrpSpPr/>
            <p:nvPr/>
          </p:nvGrpSpPr>
          <p:grpSpPr>
            <a:xfrm>
              <a:off x="575498" y="2515561"/>
              <a:ext cx="1608608" cy="589974"/>
              <a:chOff x="727898" y="2046938"/>
              <a:chExt cx="1608608" cy="589974"/>
            </a:xfrm>
          </p:grpSpPr>
          <p:sp>
            <p:nvSpPr>
              <p:cNvPr id="543" name="Oval 542"/>
              <p:cNvSpPr>
                <a:spLocks/>
              </p:cNvSpPr>
              <p:nvPr/>
            </p:nvSpPr>
            <p:spPr bwMode="auto">
              <a:xfrm>
                <a:off x="1848388" y="2046938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4" name="Oval 543"/>
              <p:cNvSpPr>
                <a:spLocks/>
              </p:cNvSpPr>
              <p:nvPr/>
            </p:nvSpPr>
            <p:spPr bwMode="auto">
              <a:xfrm>
                <a:off x="2168528" y="2046938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5" name="Oval 544"/>
              <p:cNvSpPr>
                <a:spLocks/>
              </p:cNvSpPr>
              <p:nvPr/>
            </p:nvSpPr>
            <p:spPr bwMode="auto">
              <a:xfrm>
                <a:off x="1208108" y="2225596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6" name="Oval 545"/>
              <p:cNvSpPr>
                <a:spLocks/>
              </p:cNvSpPr>
              <p:nvPr/>
            </p:nvSpPr>
            <p:spPr bwMode="auto">
              <a:xfrm>
                <a:off x="1528248" y="2225596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7" name="Oval 546"/>
              <p:cNvSpPr>
                <a:spLocks/>
              </p:cNvSpPr>
              <p:nvPr/>
            </p:nvSpPr>
            <p:spPr bwMode="auto">
              <a:xfrm>
                <a:off x="2008458" y="2225596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8" name="Oval 547"/>
              <p:cNvSpPr>
                <a:spLocks/>
              </p:cNvSpPr>
              <p:nvPr/>
            </p:nvSpPr>
            <p:spPr bwMode="auto">
              <a:xfrm>
                <a:off x="1688318" y="2225596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9" name="Oval 548"/>
              <p:cNvSpPr>
                <a:spLocks/>
              </p:cNvSpPr>
              <p:nvPr/>
            </p:nvSpPr>
            <p:spPr bwMode="auto">
              <a:xfrm>
                <a:off x="1048038" y="2404254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50" name="Oval 549"/>
              <p:cNvSpPr>
                <a:spLocks/>
              </p:cNvSpPr>
              <p:nvPr/>
            </p:nvSpPr>
            <p:spPr bwMode="auto">
              <a:xfrm>
                <a:off x="887968" y="2404254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51" name="Oval 550"/>
              <p:cNvSpPr>
                <a:spLocks/>
              </p:cNvSpPr>
              <p:nvPr/>
            </p:nvSpPr>
            <p:spPr bwMode="auto">
              <a:xfrm>
                <a:off x="1368178" y="2404254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52" name="Oval 551"/>
              <p:cNvSpPr>
                <a:spLocks/>
              </p:cNvSpPr>
              <p:nvPr/>
            </p:nvSpPr>
            <p:spPr bwMode="auto">
              <a:xfrm>
                <a:off x="727898" y="2582912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cxnSp>
            <p:nvCxnSpPr>
              <p:cNvPr id="553" name="Straight Connector 552"/>
              <p:cNvCxnSpPr>
                <a:stCxn id="552" idx="7"/>
                <a:endCxn id="550" idx="3"/>
              </p:cNvCxnSpPr>
              <p:nvPr/>
            </p:nvCxnSpPr>
            <p:spPr bwMode="auto">
              <a:xfrm flipV="1">
                <a:off x="773990" y="2450346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4" name="Straight Connector 553"/>
              <p:cNvCxnSpPr>
                <a:stCxn id="550" idx="6"/>
                <a:endCxn id="549" idx="2"/>
              </p:cNvCxnSpPr>
              <p:nvPr/>
            </p:nvCxnSpPr>
            <p:spPr bwMode="auto">
              <a:xfrm>
                <a:off x="941968" y="2431254"/>
                <a:ext cx="106070" cy="0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5" name="Straight Connector 554"/>
              <p:cNvCxnSpPr>
                <a:stCxn id="549" idx="7"/>
                <a:endCxn id="545" idx="3"/>
              </p:cNvCxnSpPr>
              <p:nvPr/>
            </p:nvCxnSpPr>
            <p:spPr bwMode="auto">
              <a:xfrm flipV="1">
                <a:off x="1094130" y="2271688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6" name="Straight Connector 555"/>
              <p:cNvCxnSpPr>
                <a:stCxn id="545" idx="5"/>
                <a:endCxn id="551" idx="1"/>
              </p:cNvCxnSpPr>
              <p:nvPr/>
            </p:nvCxnSpPr>
            <p:spPr bwMode="auto">
              <a:xfrm>
                <a:off x="1254200" y="2271688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7" name="Straight Connector 556"/>
              <p:cNvCxnSpPr>
                <a:stCxn id="546" idx="3"/>
                <a:endCxn id="551" idx="7"/>
              </p:cNvCxnSpPr>
              <p:nvPr/>
            </p:nvCxnSpPr>
            <p:spPr bwMode="auto">
              <a:xfrm flipH="1">
                <a:off x="1414270" y="2271688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8" name="Straight Connector 557"/>
              <p:cNvCxnSpPr>
                <a:stCxn id="548" idx="2"/>
                <a:endCxn id="546" idx="6"/>
              </p:cNvCxnSpPr>
              <p:nvPr/>
            </p:nvCxnSpPr>
            <p:spPr bwMode="auto">
              <a:xfrm flipH="1">
                <a:off x="1582248" y="2252596"/>
                <a:ext cx="106070" cy="0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9" name="Straight Connector 558"/>
              <p:cNvCxnSpPr>
                <a:stCxn id="548" idx="7"/>
                <a:endCxn id="543" idx="3"/>
              </p:cNvCxnSpPr>
              <p:nvPr/>
            </p:nvCxnSpPr>
            <p:spPr bwMode="auto">
              <a:xfrm flipV="1">
                <a:off x="1734410" y="2093030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60" name="Straight Connector 559"/>
              <p:cNvCxnSpPr>
                <a:stCxn id="543" idx="5"/>
                <a:endCxn id="547" idx="1"/>
              </p:cNvCxnSpPr>
              <p:nvPr/>
            </p:nvCxnSpPr>
            <p:spPr bwMode="auto">
              <a:xfrm>
                <a:off x="1894480" y="2093030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61" name="Straight Connector 560"/>
              <p:cNvCxnSpPr>
                <a:stCxn id="547" idx="7"/>
                <a:endCxn id="544" idx="3"/>
              </p:cNvCxnSpPr>
              <p:nvPr/>
            </p:nvCxnSpPr>
            <p:spPr bwMode="auto">
              <a:xfrm flipV="1">
                <a:off x="2054550" y="2093030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62" name="Straight Connector 561"/>
              <p:cNvCxnSpPr>
                <a:endCxn id="544" idx="5"/>
              </p:cNvCxnSpPr>
              <p:nvPr/>
            </p:nvCxnSpPr>
            <p:spPr bwMode="auto">
              <a:xfrm flipH="1" flipV="1">
                <a:off x="2214620" y="2093030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571" name="TextBox 570"/>
          <p:cNvSpPr txBox="1"/>
          <p:nvPr/>
        </p:nvSpPr>
        <p:spPr>
          <a:xfrm>
            <a:off x="7182508" y="1218018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72" name="TextBox 571"/>
          <p:cNvSpPr txBox="1"/>
          <p:nvPr/>
        </p:nvSpPr>
        <p:spPr>
          <a:xfrm>
            <a:off x="7182508" y="1575635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10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 Box 9"/>
          <p:cNvSpPr txBox="1">
            <a:spLocks noChangeArrowheads="1"/>
          </p:cNvSpPr>
          <p:nvPr/>
        </p:nvSpPr>
        <p:spPr bwMode="auto">
          <a:xfrm>
            <a:off x="390071" y="1332817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nee</a:t>
            </a:r>
            <a:r>
              <a:rPr lang="en-US" sz="2400" dirty="0" smtClean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balat vesnced an eel ond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Neighborhood:</a:t>
            </a:r>
          </a:p>
        </p:txBody>
      </p:sp>
    </p:spTree>
    <p:extLst>
      <p:ext uri="{BB962C8B-B14F-4D97-AF65-F5344CB8AC3E}">
        <p14:creationId xmlns:p14="http://schemas.microsoft.com/office/powerpoint/2010/main" val="416963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169"/>
          <p:cNvGrpSpPr/>
          <p:nvPr/>
        </p:nvGrpSpPr>
        <p:grpSpPr>
          <a:xfrm>
            <a:off x="575498" y="1188000"/>
            <a:ext cx="6618248" cy="1125948"/>
            <a:chOff x="575498" y="2015020"/>
            <a:chExt cx="6618248" cy="1125948"/>
          </a:xfrm>
        </p:grpSpPr>
        <p:cxnSp>
          <p:nvCxnSpPr>
            <p:cNvPr id="171" name="Straight Connector 170"/>
            <p:cNvCxnSpPr>
              <a:stCxn id="211" idx="2"/>
              <a:endCxn id="209" idx="6"/>
            </p:cNvCxnSpPr>
            <p:nvPr/>
          </p:nvCxnSpPr>
          <p:spPr bwMode="auto">
            <a:xfrm flipH="1">
              <a:off x="2231538" y="2756652"/>
              <a:ext cx="5862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2" name="Oval 171"/>
            <p:cNvSpPr>
              <a:spLocks/>
            </p:cNvSpPr>
            <p:nvPr/>
          </p:nvSpPr>
          <p:spPr bwMode="auto">
            <a:xfrm>
              <a:off x="6179288" y="201502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Oval 172"/>
            <p:cNvSpPr>
              <a:spLocks/>
            </p:cNvSpPr>
            <p:nvPr/>
          </p:nvSpPr>
          <p:spPr bwMode="auto">
            <a:xfrm>
              <a:off x="5859148" y="219367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Oval 173"/>
            <p:cNvSpPr>
              <a:spLocks/>
            </p:cNvSpPr>
            <p:nvPr/>
          </p:nvSpPr>
          <p:spPr bwMode="auto">
            <a:xfrm>
              <a:off x="5539008" y="219367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Oval 174"/>
            <p:cNvSpPr>
              <a:spLocks/>
            </p:cNvSpPr>
            <p:nvPr/>
          </p:nvSpPr>
          <p:spPr bwMode="auto">
            <a:xfrm>
              <a:off x="6019218" y="219367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Oval 175"/>
            <p:cNvSpPr>
              <a:spLocks/>
            </p:cNvSpPr>
            <p:nvPr/>
          </p:nvSpPr>
          <p:spPr bwMode="auto">
            <a:xfrm>
              <a:off x="6499428" y="219367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Oval 176"/>
            <p:cNvSpPr>
              <a:spLocks/>
            </p:cNvSpPr>
            <p:nvPr/>
          </p:nvSpPr>
          <p:spPr bwMode="auto">
            <a:xfrm>
              <a:off x="6339358" y="219367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Oval 177"/>
            <p:cNvSpPr>
              <a:spLocks/>
            </p:cNvSpPr>
            <p:nvPr/>
          </p:nvSpPr>
          <p:spPr bwMode="auto">
            <a:xfrm>
              <a:off x="2977888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Oval 178"/>
            <p:cNvSpPr>
              <a:spLocks/>
            </p:cNvSpPr>
            <p:nvPr/>
          </p:nvSpPr>
          <p:spPr bwMode="auto">
            <a:xfrm>
              <a:off x="3298028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Oval 179"/>
            <p:cNvSpPr>
              <a:spLocks/>
            </p:cNvSpPr>
            <p:nvPr/>
          </p:nvSpPr>
          <p:spPr bwMode="auto">
            <a:xfrm>
              <a:off x="5058798" y="2372336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Oval 180"/>
            <p:cNvSpPr>
              <a:spLocks/>
            </p:cNvSpPr>
            <p:nvPr/>
          </p:nvSpPr>
          <p:spPr bwMode="auto">
            <a:xfrm>
              <a:off x="5378938" y="2372336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Oval 181"/>
            <p:cNvSpPr>
              <a:spLocks/>
            </p:cNvSpPr>
            <p:nvPr/>
          </p:nvSpPr>
          <p:spPr bwMode="auto">
            <a:xfrm>
              <a:off x="5699078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Oval 182"/>
            <p:cNvSpPr>
              <a:spLocks/>
            </p:cNvSpPr>
            <p:nvPr/>
          </p:nvSpPr>
          <p:spPr bwMode="auto">
            <a:xfrm>
              <a:off x="6179288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Oval 183"/>
            <p:cNvSpPr>
              <a:spLocks/>
            </p:cNvSpPr>
            <p:nvPr/>
          </p:nvSpPr>
          <p:spPr bwMode="auto">
            <a:xfrm>
              <a:off x="6659498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Oval 184"/>
            <p:cNvSpPr>
              <a:spLocks/>
            </p:cNvSpPr>
            <p:nvPr/>
          </p:nvSpPr>
          <p:spPr bwMode="auto">
            <a:xfrm>
              <a:off x="6819568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Oval 185"/>
            <p:cNvSpPr>
              <a:spLocks/>
            </p:cNvSpPr>
            <p:nvPr/>
          </p:nvSpPr>
          <p:spPr bwMode="auto">
            <a:xfrm>
              <a:off x="7139746" y="237233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Oval 186"/>
            <p:cNvSpPr>
              <a:spLocks/>
            </p:cNvSpPr>
            <p:nvPr/>
          </p:nvSpPr>
          <p:spPr bwMode="auto">
            <a:xfrm>
              <a:off x="169732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Oval 187"/>
            <p:cNvSpPr>
              <a:spLocks/>
            </p:cNvSpPr>
            <p:nvPr/>
          </p:nvSpPr>
          <p:spPr bwMode="auto">
            <a:xfrm>
              <a:off x="201746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Oval 188"/>
            <p:cNvSpPr>
              <a:spLocks/>
            </p:cNvSpPr>
            <p:nvPr/>
          </p:nvSpPr>
          <p:spPr bwMode="auto">
            <a:xfrm>
              <a:off x="2657748" y="255099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Oval 189"/>
            <p:cNvSpPr>
              <a:spLocks/>
            </p:cNvSpPr>
            <p:nvPr/>
          </p:nvSpPr>
          <p:spPr bwMode="auto">
            <a:xfrm>
              <a:off x="2817818" y="255099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Oval 190"/>
            <p:cNvSpPr>
              <a:spLocks/>
            </p:cNvSpPr>
            <p:nvPr/>
          </p:nvSpPr>
          <p:spPr bwMode="auto">
            <a:xfrm>
              <a:off x="297788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2" name="Oval 191"/>
            <p:cNvSpPr>
              <a:spLocks/>
            </p:cNvSpPr>
            <p:nvPr/>
          </p:nvSpPr>
          <p:spPr bwMode="auto">
            <a:xfrm>
              <a:off x="329802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3" name="Oval 192"/>
            <p:cNvSpPr>
              <a:spLocks/>
            </p:cNvSpPr>
            <p:nvPr/>
          </p:nvSpPr>
          <p:spPr bwMode="auto">
            <a:xfrm>
              <a:off x="345809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4" name="Oval 193"/>
            <p:cNvSpPr>
              <a:spLocks/>
            </p:cNvSpPr>
            <p:nvPr/>
          </p:nvSpPr>
          <p:spPr bwMode="auto">
            <a:xfrm>
              <a:off x="313795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5" name="Oval 194"/>
            <p:cNvSpPr>
              <a:spLocks/>
            </p:cNvSpPr>
            <p:nvPr/>
          </p:nvSpPr>
          <p:spPr bwMode="auto">
            <a:xfrm>
              <a:off x="377823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6" name="Oval 195"/>
            <p:cNvSpPr>
              <a:spLocks/>
            </p:cNvSpPr>
            <p:nvPr/>
          </p:nvSpPr>
          <p:spPr bwMode="auto">
            <a:xfrm>
              <a:off x="393830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7" name="Oval 196"/>
            <p:cNvSpPr>
              <a:spLocks/>
            </p:cNvSpPr>
            <p:nvPr/>
          </p:nvSpPr>
          <p:spPr bwMode="auto">
            <a:xfrm>
              <a:off x="4898728" y="255099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8" name="Oval 197"/>
            <p:cNvSpPr>
              <a:spLocks/>
            </p:cNvSpPr>
            <p:nvPr/>
          </p:nvSpPr>
          <p:spPr bwMode="auto">
            <a:xfrm>
              <a:off x="5218868" y="255099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9" name="Oval 198"/>
            <p:cNvSpPr>
              <a:spLocks/>
            </p:cNvSpPr>
            <p:nvPr/>
          </p:nvSpPr>
          <p:spPr bwMode="auto">
            <a:xfrm>
              <a:off x="585914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0" name="Oval 199"/>
            <p:cNvSpPr>
              <a:spLocks/>
            </p:cNvSpPr>
            <p:nvPr/>
          </p:nvSpPr>
          <p:spPr bwMode="auto">
            <a:xfrm>
              <a:off x="553900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1" name="Oval 200"/>
            <p:cNvSpPr>
              <a:spLocks/>
            </p:cNvSpPr>
            <p:nvPr/>
          </p:nvSpPr>
          <p:spPr bwMode="auto">
            <a:xfrm>
              <a:off x="601921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2" name="Oval 201"/>
            <p:cNvSpPr>
              <a:spLocks/>
            </p:cNvSpPr>
            <p:nvPr/>
          </p:nvSpPr>
          <p:spPr bwMode="auto">
            <a:xfrm>
              <a:off x="649942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3" name="Oval 202"/>
            <p:cNvSpPr>
              <a:spLocks/>
            </p:cNvSpPr>
            <p:nvPr/>
          </p:nvSpPr>
          <p:spPr bwMode="auto">
            <a:xfrm>
              <a:off x="6339358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4" name="Oval 203"/>
            <p:cNvSpPr>
              <a:spLocks/>
            </p:cNvSpPr>
            <p:nvPr/>
          </p:nvSpPr>
          <p:spPr bwMode="auto">
            <a:xfrm>
              <a:off x="6979657" y="255099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" name="Oval 204"/>
            <p:cNvSpPr>
              <a:spLocks/>
            </p:cNvSpPr>
            <p:nvPr/>
          </p:nvSpPr>
          <p:spPr bwMode="auto">
            <a:xfrm>
              <a:off x="105704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" name="Oval 205"/>
            <p:cNvSpPr>
              <a:spLocks/>
            </p:cNvSpPr>
            <p:nvPr/>
          </p:nvSpPr>
          <p:spPr bwMode="auto">
            <a:xfrm>
              <a:off x="137718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" name="Oval 206"/>
            <p:cNvSpPr>
              <a:spLocks/>
            </p:cNvSpPr>
            <p:nvPr/>
          </p:nvSpPr>
          <p:spPr bwMode="auto">
            <a:xfrm>
              <a:off x="185739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" name="Oval 207"/>
            <p:cNvSpPr>
              <a:spLocks/>
            </p:cNvSpPr>
            <p:nvPr/>
          </p:nvSpPr>
          <p:spPr bwMode="auto">
            <a:xfrm>
              <a:off x="153725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" name="Oval 208"/>
            <p:cNvSpPr>
              <a:spLocks/>
            </p:cNvSpPr>
            <p:nvPr/>
          </p:nvSpPr>
          <p:spPr bwMode="auto">
            <a:xfrm>
              <a:off x="2177538" y="272965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" name="Oval 209"/>
            <p:cNvSpPr>
              <a:spLocks/>
            </p:cNvSpPr>
            <p:nvPr/>
          </p:nvSpPr>
          <p:spPr bwMode="auto">
            <a:xfrm>
              <a:off x="2497678" y="272965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" name="Oval 210"/>
            <p:cNvSpPr>
              <a:spLocks/>
            </p:cNvSpPr>
            <p:nvPr/>
          </p:nvSpPr>
          <p:spPr bwMode="auto">
            <a:xfrm>
              <a:off x="2817818" y="272965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" name="Oval 211"/>
            <p:cNvSpPr>
              <a:spLocks/>
            </p:cNvSpPr>
            <p:nvPr/>
          </p:nvSpPr>
          <p:spPr bwMode="auto">
            <a:xfrm>
              <a:off x="345809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" name="Oval 212"/>
            <p:cNvSpPr>
              <a:spLocks/>
            </p:cNvSpPr>
            <p:nvPr/>
          </p:nvSpPr>
          <p:spPr bwMode="auto">
            <a:xfrm>
              <a:off x="313795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4" name="Oval 213"/>
            <p:cNvSpPr>
              <a:spLocks/>
            </p:cNvSpPr>
            <p:nvPr/>
          </p:nvSpPr>
          <p:spPr bwMode="auto">
            <a:xfrm>
              <a:off x="361816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5" name="Oval 214"/>
            <p:cNvSpPr>
              <a:spLocks/>
            </p:cNvSpPr>
            <p:nvPr/>
          </p:nvSpPr>
          <p:spPr bwMode="auto">
            <a:xfrm>
              <a:off x="377823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6" name="Oval 215"/>
            <p:cNvSpPr>
              <a:spLocks/>
            </p:cNvSpPr>
            <p:nvPr/>
          </p:nvSpPr>
          <p:spPr bwMode="auto">
            <a:xfrm>
              <a:off x="409837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7" name="Oval 216"/>
            <p:cNvSpPr>
              <a:spLocks/>
            </p:cNvSpPr>
            <p:nvPr/>
          </p:nvSpPr>
          <p:spPr bwMode="auto">
            <a:xfrm>
              <a:off x="393830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8" name="Oval 217"/>
            <p:cNvSpPr>
              <a:spLocks/>
            </p:cNvSpPr>
            <p:nvPr/>
          </p:nvSpPr>
          <p:spPr bwMode="auto">
            <a:xfrm>
              <a:off x="4578588" y="272965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9" name="Oval 218"/>
            <p:cNvSpPr>
              <a:spLocks/>
            </p:cNvSpPr>
            <p:nvPr/>
          </p:nvSpPr>
          <p:spPr bwMode="auto">
            <a:xfrm>
              <a:off x="4898728" y="272965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0" name="Oval 219"/>
            <p:cNvSpPr>
              <a:spLocks/>
            </p:cNvSpPr>
            <p:nvPr/>
          </p:nvSpPr>
          <p:spPr bwMode="auto">
            <a:xfrm>
              <a:off x="5058798" y="272965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1" name="Oval 220"/>
            <p:cNvSpPr>
              <a:spLocks/>
            </p:cNvSpPr>
            <p:nvPr/>
          </p:nvSpPr>
          <p:spPr bwMode="auto">
            <a:xfrm>
              <a:off x="4738658" y="272965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2" name="Oval 221"/>
            <p:cNvSpPr>
              <a:spLocks/>
            </p:cNvSpPr>
            <p:nvPr/>
          </p:nvSpPr>
          <p:spPr bwMode="auto">
            <a:xfrm>
              <a:off x="5218868" y="272965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Oval 222"/>
            <p:cNvSpPr>
              <a:spLocks/>
            </p:cNvSpPr>
            <p:nvPr/>
          </p:nvSpPr>
          <p:spPr bwMode="auto">
            <a:xfrm>
              <a:off x="5378938" y="272965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4" name="Oval 223"/>
            <p:cNvSpPr>
              <a:spLocks/>
            </p:cNvSpPr>
            <p:nvPr/>
          </p:nvSpPr>
          <p:spPr bwMode="auto">
            <a:xfrm>
              <a:off x="569907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5" name="Oval 224"/>
            <p:cNvSpPr>
              <a:spLocks/>
            </p:cNvSpPr>
            <p:nvPr/>
          </p:nvSpPr>
          <p:spPr bwMode="auto">
            <a:xfrm>
              <a:off x="665949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6" name="Oval 225"/>
            <p:cNvSpPr>
              <a:spLocks/>
            </p:cNvSpPr>
            <p:nvPr/>
          </p:nvSpPr>
          <p:spPr bwMode="auto">
            <a:xfrm>
              <a:off x="6819568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7" name="Oval 226"/>
            <p:cNvSpPr>
              <a:spLocks/>
            </p:cNvSpPr>
            <p:nvPr/>
          </p:nvSpPr>
          <p:spPr bwMode="auto">
            <a:xfrm>
              <a:off x="7139746" y="272965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8" name="Oval 227"/>
            <p:cNvSpPr>
              <a:spLocks/>
            </p:cNvSpPr>
            <p:nvPr/>
          </p:nvSpPr>
          <p:spPr bwMode="auto">
            <a:xfrm>
              <a:off x="89697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9" name="Oval 228"/>
            <p:cNvSpPr>
              <a:spLocks/>
            </p:cNvSpPr>
            <p:nvPr/>
          </p:nvSpPr>
          <p:spPr bwMode="auto">
            <a:xfrm>
              <a:off x="73690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0" name="Oval 229"/>
            <p:cNvSpPr>
              <a:spLocks/>
            </p:cNvSpPr>
            <p:nvPr/>
          </p:nvSpPr>
          <p:spPr bwMode="auto">
            <a:xfrm>
              <a:off x="121711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1" name="Oval 230"/>
            <p:cNvSpPr>
              <a:spLocks/>
            </p:cNvSpPr>
            <p:nvPr/>
          </p:nvSpPr>
          <p:spPr bwMode="auto">
            <a:xfrm>
              <a:off x="2337608" y="2908310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" name="Oval 231"/>
            <p:cNvSpPr>
              <a:spLocks/>
            </p:cNvSpPr>
            <p:nvPr/>
          </p:nvSpPr>
          <p:spPr bwMode="auto">
            <a:xfrm>
              <a:off x="361816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3" name="Oval 232"/>
            <p:cNvSpPr>
              <a:spLocks/>
            </p:cNvSpPr>
            <p:nvPr/>
          </p:nvSpPr>
          <p:spPr bwMode="auto">
            <a:xfrm>
              <a:off x="409837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4" name="Oval 233"/>
            <p:cNvSpPr>
              <a:spLocks/>
            </p:cNvSpPr>
            <p:nvPr/>
          </p:nvSpPr>
          <p:spPr bwMode="auto">
            <a:xfrm>
              <a:off x="425844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5" name="Oval 234"/>
            <p:cNvSpPr>
              <a:spLocks/>
            </p:cNvSpPr>
            <p:nvPr/>
          </p:nvSpPr>
          <p:spPr bwMode="auto">
            <a:xfrm>
              <a:off x="4418518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6" name="Oval 235"/>
            <p:cNvSpPr>
              <a:spLocks/>
            </p:cNvSpPr>
            <p:nvPr/>
          </p:nvSpPr>
          <p:spPr bwMode="auto">
            <a:xfrm>
              <a:off x="4578588" y="290831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7" name="Oval 236"/>
            <p:cNvSpPr>
              <a:spLocks/>
            </p:cNvSpPr>
            <p:nvPr/>
          </p:nvSpPr>
          <p:spPr bwMode="auto">
            <a:xfrm>
              <a:off x="6979657" y="290831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8" name="Oval 237"/>
            <p:cNvSpPr>
              <a:spLocks/>
            </p:cNvSpPr>
            <p:nvPr/>
          </p:nvSpPr>
          <p:spPr bwMode="auto">
            <a:xfrm>
              <a:off x="576838" y="308696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9" name="Oval 238"/>
            <p:cNvSpPr>
              <a:spLocks/>
            </p:cNvSpPr>
            <p:nvPr/>
          </p:nvSpPr>
          <p:spPr bwMode="auto">
            <a:xfrm>
              <a:off x="4258448" y="308696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0" name="Oval 239"/>
            <p:cNvSpPr>
              <a:spLocks/>
            </p:cNvSpPr>
            <p:nvPr/>
          </p:nvSpPr>
          <p:spPr bwMode="auto">
            <a:xfrm>
              <a:off x="4418518" y="308696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241" name="Straight Connector 240"/>
            <p:cNvCxnSpPr>
              <a:stCxn id="238" idx="7"/>
              <a:endCxn id="229" idx="3"/>
            </p:cNvCxnSpPr>
            <p:nvPr/>
          </p:nvCxnSpPr>
          <p:spPr bwMode="auto">
            <a:xfrm flipV="1">
              <a:off x="622930" y="295440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2" name="Straight Connector 241"/>
            <p:cNvCxnSpPr>
              <a:stCxn id="229" idx="6"/>
              <a:endCxn id="228" idx="2"/>
            </p:cNvCxnSpPr>
            <p:nvPr/>
          </p:nvCxnSpPr>
          <p:spPr bwMode="auto">
            <a:xfrm>
              <a:off x="790908" y="293531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3" name="Straight Connector 242"/>
            <p:cNvCxnSpPr>
              <a:stCxn id="228" idx="7"/>
              <a:endCxn id="205" idx="3"/>
            </p:cNvCxnSpPr>
            <p:nvPr/>
          </p:nvCxnSpPr>
          <p:spPr bwMode="auto">
            <a:xfrm flipV="1">
              <a:off x="94307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4" name="Straight Connector 243"/>
            <p:cNvCxnSpPr>
              <a:stCxn id="205" idx="5"/>
              <a:endCxn id="230" idx="1"/>
            </p:cNvCxnSpPr>
            <p:nvPr/>
          </p:nvCxnSpPr>
          <p:spPr bwMode="auto">
            <a:xfrm>
              <a:off x="110314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" name="Straight Connector 244"/>
            <p:cNvCxnSpPr>
              <a:stCxn id="206" idx="3"/>
              <a:endCxn id="230" idx="7"/>
            </p:cNvCxnSpPr>
            <p:nvPr/>
          </p:nvCxnSpPr>
          <p:spPr bwMode="auto">
            <a:xfrm flipH="1">
              <a:off x="126321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" name="Straight Connector 245"/>
            <p:cNvCxnSpPr>
              <a:stCxn id="208" idx="2"/>
              <a:endCxn id="206" idx="6"/>
            </p:cNvCxnSpPr>
            <p:nvPr/>
          </p:nvCxnSpPr>
          <p:spPr bwMode="auto">
            <a:xfrm flipH="1">
              <a:off x="1431188" y="275665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7" name="Straight Connector 246"/>
            <p:cNvCxnSpPr>
              <a:stCxn id="208" idx="7"/>
              <a:endCxn id="187" idx="3"/>
            </p:cNvCxnSpPr>
            <p:nvPr/>
          </p:nvCxnSpPr>
          <p:spPr bwMode="auto">
            <a:xfrm flipV="1">
              <a:off x="158335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8" name="Straight Connector 247"/>
            <p:cNvCxnSpPr>
              <a:stCxn id="187" idx="5"/>
              <a:endCxn id="207" idx="1"/>
            </p:cNvCxnSpPr>
            <p:nvPr/>
          </p:nvCxnSpPr>
          <p:spPr bwMode="auto">
            <a:xfrm>
              <a:off x="174342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" name="Straight Connector 248"/>
            <p:cNvCxnSpPr>
              <a:stCxn id="207" idx="7"/>
              <a:endCxn id="188" idx="3"/>
            </p:cNvCxnSpPr>
            <p:nvPr/>
          </p:nvCxnSpPr>
          <p:spPr bwMode="auto">
            <a:xfrm flipV="1">
              <a:off x="190349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0" name="Straight Connector 249"/>
            <p:cNvCxnSpPr>
              <a:stCxn id="209" idx="1"/>
              <a:endCxn id="188" idx="5"/>
            </p:cNvCxnSpPr>
            <p:nvPr/>
          </p:nvCxnSpPr>
          <p:spPr bwMode="auto">
            <a:xfrm flipH="1" flipV="1">
              <a:off x="206356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1" name="Straight Connector 250"/>
            <p:cNvCxnSpPr>
              <a:stCxn id="231" idx="1"/>
              <a:endCxn id="209" idx="5"/>
            </p:cNvCxnSpPr>
            <p:nvPr/>
          </p:nvCxnSpPr>
          <p:spPr bwMode="auto">
            <a:xfrm flipH="1" flipV="1">
              <a:off x="2223630" y="2775744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2" name="Straight Connector 251"/>
            <p:cNvCxnSpPr>
              <a:stCxn id="210" idx="3"/>
            </p:cNvCxnSpPr>
            <p:nvPr/>
          </p:nvCxnSpPr>
          <p:spPr bwMode="auto">
            <a:xfrm flipH="1">
              <a:off x="2376030" y="2775744"/>
              <a:ext cx="129556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3" name="Straight Connector 252"/>
            <p:cNvCxnSpPr>
              <a:stCxn id="189" idx="3"/>
              <a:endCxn id="210" idx="7"/>
            </p:cNvCxnSpPr>
            <p:nvPr/>
          </p:nvCxnSpPr>
          <p:spPr bwMode="auto">
            <a:xfrm flipH="1">
              <a:off x="2543770" y="2597086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4" name="Straight Connector 253"/>
            <p:cNvCxnSpPr>
              <a:stCxn id="190" idx="2"/>
              <a:endCxn id="189" idx="6"/>
            </p:cNvCxnSpPr>
            <p:nvPr/>
          </p:nvCxnSpPr>
          <p:spPr bwMode="auto">
            <a:xfrm flipH="1">
              <a:off x="2711748" y="2577994"/>
              <a:ext cx="10607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5" name="Straight Connector 254"/>
            <p:cNvCxnSpPr>
              <a:stCxn id="178" idx="3"/>
              <a:endCxn id="190" idx="7"/>
            </p:cNvCxnSpPr>
            <p:nvPr/>
          </p:nvCxnSpPr>
          <p:spPr bwMode="auto">
            <a:xfrm flipH="1">
              <a:off x="286391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" name="Straight Connector 255"/>
            <p:cNvCxnSpPr>
              <a:stCxn id="178" idx="5"/>
              <a:endCxn id="194" idx="1"/>
            </p:cNvCxnSpPr>
            <p:nvPr/>
          </p:nvCxnSpPr>
          <p:spPr bwMode="auto">
            <a:xfrm>
              <a:off x="302398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7" name="Straight Connector 256"/>
            <p:cNvCxnSpPr>
              <a:stCxn id="194" idx="7"/>
              <a:endCxn id="179" idx="3"/>
            </p:cNvCxnSpPr>
            <p:nvPr/>
          </p:nvCxnSpPr>
          <p:spPr bwMode="auto">
            <a:xfrm flipV="1">
              <a:off x="318405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8" name="Straight Connector 257"/>
            <p:cNvCxnSpPr>
              <a:stCxn id="179" idx="5"/>
              <a:endCxn id="193" idx="1"/>
            </p:cNvCxnSpPr>
            <p:nvPr/>
          </p:nvCxnSpPr>
          <p:spPr bwMode="auto">
            <a:xfrm>
              <a:off x="334412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9" name="Straight Connector 258"/>
            <p:cNvCxnSpPr>
              <a:stCxn id="193" idx="5"/>
              <a:endCxn id="214" idx="1"/>
            </p:cNvCxnSpPr>
            <p:nvPr/>
          </p:nvCxnSpPr>
          <p:spPr bwMode="auto">
            <a:xfrm>
              <a:off x="350419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0" name="Straight Connector 259"/>
            <p:cNvCxnSpPr>
              <a:endCxn id="195" idx="3"/>
            </p:cNvCxnSpPr>
            <p:nvPr/>
          </p:nvCxnSpPr>
          <p:spPr bwMode="auto">
            <a:xfrm flipV="1">
              <a:off x="3656590" y="2597086"/>
              <a:ext cx="129556" cy="15240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1" name="Straight Connector 260"/>
            <p:cNvCxnSpPr>
              <a:stCxn id="196" idx="2"/>
              <a:endCxn id="195" idx="6"/>
            </p:cNvCxnSpPr>
            <p:nvPr/>
          </p:nvCxnSpPr>
          <p:spPr bwMode="auto">
            <a:xfrm flipH="1">
              <a:off x="3832238" y="257799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2" name="Straight Connector 261"/>
            <p:cNvCxnSpPr>
              <a:stCxn id="216" idx="1"/>
              <a:endCxn id="196" idx="5"/>
            </p:cNvCxnSpPr>
            <p:nvPr/>
          </p:nvCxnSpPr>
          <p:spPr bwMode="auto">
            <a:xfrm flipH="1" flipV="1">
              <a:off x="398440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3" name="Straight Connector 262"/>
            <p:cNvCxnSpPr>
              <a:stCxn id="234" idx="1"/>
              <a:endCxn id="216" idx="5"/>
            </p:cNvCxnSpPr>
            <p:nvPr/>
          </p:nvCxnSpPr>
          <p:spPr bwMode="auto">
            <a:xfrm flipH="1" flipV="1">
              <a:off x="414447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4" name="Straight Connector 263"/>
            <p:cNvCxnSpPr>
              <a:stCxn id="234" idx="6"/>
              <a:endCxn id="235" idx="2"/>
            </p:cNvCxnSpPr>
            <p:nvPr/>
          </p:nvCxnSpPr>
          <p:spPr bwMode="auto">
            <a:xfrm>
              <a:off x="4312448" y="293531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5" name="Straight Connector 264"/>
            <p:cNvCxnSpPr>
              <a:stCxn id="218" idx="3"/>
              <a:endCxn id="235" idx="7"/>
            </p:cNvCxnSpPr>
            <p:nvPr/>
          </p:nvCxnSpPr>
          <p:spPr bwMode="auto">
            <a:xfrm flipH="1">
              <a:off x="446461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" name="Straight Connector 265"/>
            <p:cNvCxnSpPr>
              <a:stCxn id="223" idx="2"/>
              <a:endCxn id="218" idx="6"/>
            </p:cNvCxnSpPr>
            <p:nvPr/>
          </p:nvCxnSpPr>
          <p:spPr bwMode="auto">
            <a:xfrm flipH="1">
              <a:off x="4632588" y="2756652"/>
              <a:ext cx="74635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" name="Straight Connector 266"/>
            <p:cNvCxnSpPr>
              <a:stCxn id="200" idx="3"/>
              <a:endCxn id="223" idx="7"/>
            </p:cNvCxnSpPr>
            <p:nvPr/>
          </p:nvCxnSpPr>
          <p:spPr bwMode="auto">
            <a:xfrm flipH="1">
              <a:off x="542503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8" name="Straight Connector 267"/>
            <p:cNvCxnSpPr>
              <a:stCxn id="200" idx="5"/>
              <a:endCxn id="224" idx="1"/>
            </p:cNvCxnSpPr>
            <p:nvPr/>
          </p:nvCxnSpPr>
          <p:spPr bwMode="auto">
            <a:xfrm>
              <a:off x="558510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9" name="Straight Connector 268"/>
            <p:cNvCxnSpPr>
              <a:stCxn id="224" idx="7"/>
              <a:endCxn id="199" idx="3"/>
            </p:cNvCxnSpPr>
            <p:nvPr/>
          </p:nvCxnSpPr>
          <p:spPr bwMode="auto">
            <a:xfrm flipV="1">
              <a:off x="574517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0" name="Straight Connector 269"/>
            <p:cNvCxnSpPr>
              <a:stCxn id="201" idx="2"/>
              <a:endCxn id="199" idx="6"/>
            </p:cNvCxnSpPr>
            <p:nvPr/>
          </p:nvCxnSpPr>
          <p:spPr bwMode="auto">
            <a:xfrm flipH="1">
              <a:off x="5913148" y="257799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1" name="Straight Connector 270"/>
            <p:cNvCxnSpPr>
              <a:stCxn id="183" idx="3"/>
              <a:endCxn id="201" idx="7"/>
            </p:cNvCxnSpPr>
            <p:nvPr/>
          </p:nvCxnSpPr>
          <p:spPr bwMode="auto">
            <a:xfrm flipH="1">
              <a:off x="606531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2" name="Straight Connector 271"/>
            <p:cNvCxnSpPr>
              <a:stCxn id="183" idx="5"/>
              <a:endCxn id="203" idx="1"/>
            </p:cNvCxnSpPr>
            <p:nvPr/>
          </p:nvCxnSpPr>
          <p:spPr bwMode="auto">
            <a:xfrm>
              <a:off x="622538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3" name="Straight Connector 272"/>
            <p:cNvCxnSpPr>
              <a:stCxn id="203" idx="6"/>
              <a:endCxn id="202" idx="2"/>
            </p:cNvCxnSpPr>
            <p:nvPr/>
          </p:nvCxnSpPr>
          <p:spPr bwMode="auto">
            <a:xfrm>
              <a:off x="6393358" y="257799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4" name="Straight Connector 273"/>
            <p:cNvCxnSpPr>
              <a:stCxn id="202" idx="5"/>
              <a:endCxn id="225" idx="1"/>
            </p:cNvCxnSpPr>
            <p:nvPr/>
          </p:nvCxnSpPr>
          <p:spPr bwMode="auto">
            <a:xfrm>
              <a:off x="654552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5" name="Straight Connector 274"/>
            <p:cNvCxnSpPr>
              <a:stCxn id="225" idx="6"/>
              <a:endCxn id="226" idx="2"/>
            </p:cNvCxnSpPr>
            <p:nvPr/>
          </p:nvCxnSpPr>
          <p:spPr bwMode="auto">
            <a:xfrm>
              <a:off x="6713498" y="275665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" name="Straight Connector 275"/>
            <p:cNvCxnSpPr>
              <a:stCxn id="226" idx="5"/>
              <a:endCxn id="237" idx="1"/>
            </p:cNvCxnSpPr>
            <p:nvPr/>
          </p:nvCxnSpPr>
          <p:spPr bwMode="auto">
            <a:xfrm>
              <a:off x="6865660" y="277574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" name="Straight Connector 276"/>
            <p:cNvCxnSpPr>
              <a:stCxn id="227" idx="3"/>
              <a:endCxn id="237" idx="7"/>
            </p:cNvCxnSpPr>
            <p:nvPr/>
          </p:nvCxnSpPr>
          <p:spPr bwMode="auto">
            <a:xfrm flipH="1">
              <a:off x="7025749" y="277574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8" name="Straight Connector 277"/>
            <p:cNvCxnSpPr>
              <a:stCxn id="191" idx="3"/>
              <a:endCxn id="211" idx="7"/>
            </p:cNvCxnSpPr>
            <p:nvPr/>
          </p:nvCxnSpPr>
          <p:spPr bwMode="auto">
            <a:xfrm flipH="1">
              <a:off x="286391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9" name="Straight Connector 278"/>
            <p:cNvCxnSpPr>
              <a:stCxn id="191" idx="5"/>
              <a:endCxn id="213" idx="1"/>
            </p:cNvCxnSpPr>
            <p:nvPr/>
          </p:nvCxnSpPr>
          <p:spPr bwMode="auto">
            <a:xfrm>
              <a:off x="302398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0" name="Straight Connector 279"/>
            <p:cNvCxnSpPr>
              <a:stCxn id="213" idx="7"/>
              <a:endCxn id="192" idx="3"/>
            </p:cNvCxnSpPr>
            <p:nvPr/>
          </p:nvCxnSpPr>
          <p:spPr bwMode="auto">
            <a:xfrm flipV="1">
              <a:off x="318405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1" name="Straight Connector 280"/>
            <p:cNvCxnSpPr>
              <a:endCxn id="212" idx="1"/>
            </p:cNvCxnSpPr>
            <p:nvPr/>
          </p:nvCxnSpPr>
          <p:spPr bwMode="auto">
            <a:xfrm>
              <a:off x="3352028" y="2604994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2" name="Straight Connector 281"/>
            <p:cNvCxnSpPr>
              <a:stCxn id="212" idx="5"/>
              <a:endCxn id="232" idx="1"/>
            </p:cNvCxnSpPr>
            <p:nvPr/>
          </p:nvCxnSpPr>
          <p:spPr bwMode="auto">
            <a:xfrm>
              <a:off x="350419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3" name="Straight Connector 282"/>
            <p:cNvCxnSpPr>
              <a:stCxn id="215" idx="3"/>
              <a:endCxn id="232" idx="7"/>
            </p:cNvCxnSpPr>
            <p:nvPr/>
          </p:nvCxnSpPr>
          <p:spPr bwMode="auto">
            <a:xfrm flipH="1">
              <a:off x="366426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4" name="Straight Connector 283"/>
            <p:cNvCxnSpPr>
              <a:stCxn id="215" idx="6"/>
              <a:endCxn id="217" idx="2"/>
            </p:cNvCxnSpPr>
            <p:nvPr/>
          </p:nvCxnSpPr>
          <p:spPr bwMode="auto">
            <a:xfrm>
              <a:off x="3832238" y="275665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5" name="Straight Connector 284"/>
            <p:cNvCxnSpPr>
              <a:stCxn id="217" idx="5"/>
              <a:endCxn id="233" idx="1"/>
            </p:cNvCxnSpPr>
            <p:nvPr/>
          </p:nvCxnSpPr>
          <p:spPr bwMode="auto">
            <a:xfrm>
              <a:off x="398440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" name="Straight Connector 285"/>
            <p:cNvCxnSpPr>
              <a:stCxn id="233" idx="5"/>
              <a:endCxn id="239" idx="1"/>
            </p:cNvCxnSpPr>
            <p:nvPr/>
          </p:nvCxnSpPr>
          <p:spPr bwMode="auto">
            <a:xfrm>
              <a:off x="4144470" y="295440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" name="Straight Connector 286"/>
            <p:cNvCxnSpPr>
              <a:stCxn id="240" idx="2"/>
              <a:endCxn id="239" idx="6"/>
            </p:cNvCxnSpPr>
            <p:nvPr/>
          </p:nvCxnSpPr>
          <p:spPr bwMode="auto">
            <a:xfrm flipH="1">
              <a:off x="4312448" y="3113968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8" name="Straight Connector 287"/>
            <p:cNvCxnSpPr>
              <a:stCxn id="240" idx="7"/>
              <a:endCxn id="236" idx="3"/>
            </p:cNvCxnSpPr>
            <p:nvPr/>
          </p:nvCxnSpPr>
          <p:spPr bwMode="auto">
            <a:xfrm flipV="1">
              <a:off x="4464610" y="295440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9" name="Straight Connector 288"/>
            <p:cNvCxnSpPr>
              <a:stCxn id="236" idx="7"/>
              <a:endCxn id="221" idx="3"/>
            </p:cNvCxnSpPr>
            <p:nvPr/>
          </p:nvCxnSpPr>
          <p:spPr bwMode="auto">
            <a:xfrm flipV="1">
              <a:off x="4624680" y="2775744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0" name="Straight Connector 289"/>
            <p:cNvCxnSpPr>
              <a:stCxn id="221" idx="7"/>
              <a:endCxn id="197" idx="3"/>
            </p:cNvCxnSpPr>
            <p:nvPr/>
          </p:nvCxnSpPr>
          <p:spPr bwMode="auto">
            <a:xfrm flipV="1">
              <a:off x="4784750" y="2597086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1" name="Straight Connector 290"/>
            <p:cNvCxnSpPr>
              <a:stCxn id="197" idx="7"/>
              <a:endCxn id="180" idx="3"/>
            </p:cNvCxnSpPr>
            <p:nvPr/>
          </p:nvCxnSpPr>
          <p:spPr bwMode="auto">
            <a:xfrm flipV="1">
              <a:off x="494482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2" name="Straight Connector 291"/>
            <p:cNvCxnSpPr>
              <a:stCxn id="198" idx="1"/>
              <a:endCxn id="180" idx="5"/>
            </p:cNvCxnSpPr>
            <p:nvPr/>
          </p:nvCxnSpPr>
          <p:spPr bwMode="auto">
            <a:xfrm flipH="1" flipV="1">
              <a:off x="510489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3" name="Straight Connector 292"/>
            <p:cNvCxnSpPr>
              <a:stCxn id="181" idx="3"/>
              <a:endCxn id="198" idx="7"/>
            </p:cNvCxnSpPr>
            <p:nvPr/>
          </p:nvCxnSpPr>
          <p:spPr bwMode="auto">
            <a:xfrm flipH="1">
              <a:off x="5264960" y="241842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4" name="Straight Connector 293"/>
            <p:cNvCxnSpPr>
              <a:stCxn id="181" idx="7"/>
              <a:endCxn id="174" idx="3"/>
            </p:cNvCxnSpPr>
            <p:nvPr/>
          </p:nvCxnSpPr>
          <p:spPr bwMode="auto">
            <a:xfrm flipV="1">
              <a:off x="5425030" y="223977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5" name="Straight Connector 294"/>
            <p:cNvCxnSpPr>
              <a:stCxn id="182" idx="1"/>
            </p:cNvCxnSpPr>
            <p:nvPr/>
          </p:nvCxnSpPr>
          <p:spPr bwMode="auto">
            <a:xfrm flipH="1" flipV="1">
              <a:off x="5593008" y="2247678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6" name="Straight Connector 295"/>
            <p:cNvCxnSpPr>
              <a:stCxn id="173" idx="2"/>
              <a:endCxn id="182" idx="7"/>
            </p:cNvCxnSpPr>
            <p:nvPr/>
          </p:nvCxnSpPr>
          <p:spPr bwMode="auto">
            <a:xfrm flipH="1">
              <a:off x="5745170" y="2220678"/>
              <a:ext cx="113978" cy="159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" name="Straight Connector 296"/>
            <p:cNvCxnSpPr>
              <a:stCxn id="175" idx="2"/>
              <a:endCxn id="173" idx="6"/>
            </p:cNvCxnSpPr>
            <p:nvPr/>
          </p:nvCxnSpPr>
          <p:spPr bwMode="auto">
            <a:xfrm flipH="1">
              <a:off x="5913148" y="2220678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8" name="Straight Connector 297"/>
            <p:cNvCxnSpPr>
              <a:stCxn id="175" idx="7"/>
              <a:endCxn id="172" idx="3"/>
            </p:cNvCxnSpPr>
            <p:nvPr/>
          </p:nvCxnSpPr>
          <p:spPr bwMode="auto">
            <a:xfrm flipV="1">
              <a:off x="6065310" y="206111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9" name="Straight Connector 298"/>
            <p:cNvCxnSpPr>
              <a:stCxn id="172" idx="5"/>
              <a:endCxn id="177" idx="1"/>
            </p:cNvCxnSpPr>
            <p:nvPr/>
          </p:nvCxnSpPr>
          <p:spPr bwMode="auto">
            <a:xfrm>
              <a:off x="6225380" y="206111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0" name="Straight Connector 299"/>
            <p:cNvCxnSpPr>
              <a:stCxn id="177" idx="6"/>
              <a:endCxn id="176" idx="2"/>
            </p:cNvCxnSpPr>
            <p:nvPr/>
          </p:nvCxnSpPr>
          <p:spPr bwMode="auto">
            <a:xfrm>
              <a:off x="6393358" y="2220678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1" name="Straight Connector 300"/>
            <p:cNvCxnSpPr>
              <a:stCxn id="184" idx="1"/>
              <a:endCxn id="176" idx="5"/>
            </p:cNvCxnSpPr>
            <p:nvPr/>
          </p:nvCxnSpPr>
          <p:spPr bwMode="auto">
            <a:xfrm flipH="1" flipV="1">
              <a:off x="6545520" y="223977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2" name="Straight Connector 301"/>
            <p:cNvCxnSpPr>
              <a:stCxn id="185" idx="2"/>
              <a:endCxn id="184" idx="6"/>
            </p:cNvCxnSpPr>
            <p:nvPr/>
          </p:nvCxnSpPr>
          <p:spPr bwMode="auto">
            <a:xfrm flipH="1">
              <a:off x="6713498" y="239933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3" name="Straight Connector 302"/>
            <p:cNvCxnSpPr>
              <a:stCxn id="204" idx="1"/>
              <a:endCxn id="185" idx="5"/>
            </p:cNvCxnSpPr>
            <p:nvPr/>
          </p:nvCxnSpPr>
          <p:spPr bwMode="auto">
            <a:xfrm flipH="1" flipV="1">
              <a:off x="6865660" y="2418428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4" name="Straight Connector 303"/>
            <p:cNvCxnSpPr>
              <a:stCxn id="204" idx="7"/>
              <a:endCxn id="186" idx="3"/>
            </p:cNvCxnSpPr>
            <p:nvPr/>
          </p:nvCxnSpPr>
          <p:spPr bwMode="auto">
            <a:xfrm flipV="1">
              <a:off x="7025749" y="2418428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599571" y="2066972"/>
              <a:ext cx="0" cy="10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6" name="Straight Connector 305"/>
            <p:cNvCxnSpPr/>
            <p:nvPr/>
          </p:nvCxnSpPr>
          <p:spPr bwMode="auto">
            <a:xfrm>
              <a:off x="604879" y="3129092"/>
              <a:ext cx="658886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07" name="Group 306"/>
            <p:cNvGrpSpPr/>
            <p:nvPr/>
          </p:nvGrpSpPr>
          <p:grpSpPr>
            <a:xfrm>
              <a:off x="575498" y="2515561"/>
              <a:ext cx="1608608" cy="589974"/>
              <a:chOff x="727898" y="2046938"/>
              <a:chExt cx="1608608" cy="589974"/>
            </a:xfrm>
          </p:grpSpPr>
          <p:sp>
            <p:nvSpPr>
              <p:cNvPr id="308" name="Oval 307"/>
              <p:cNvSpPr>
                <a:spLocks/>
              </p:cNvSpPr>
              <p:nvPr/>
            </p:nvSpPr>
            <p:spPr bwMode="auto">
              <a:xfrm>
                <a:off x="1848388" y="2046938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9" name="Oval 308"/>
              <p:cNvSpPr>
                <a:spLocks/>
              </p:cNvSpPr>
              <p:nvPr/>
            </p:nvSpPr>
            <p:spPr bwMode="auto">
              <a:xfrm>
                <a:off x="2168528" y="2046938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0" name="Oval 309"/>
              <p:cNvSpPr>
                <a:spLocks/>
              </p:cNvSpPr>
              <p:nvPr/>
            </p:nvSpPr>
            <p:spPr bwMode="auto">
              <a:xfrm>
                <a:off x="1208108" y="2225596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1" name="Oval 310"/>
              <p:cNvSpPr>
                <a:spLocks/>
              </p:cNvSpPr>
              <p:nvPr/>
            </p:nvSpPr>
            <p:spPr bwMode="auto">
              <a:xfrm>
                <a:off x="1528248" y="2225596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2" name="Oval 311"/>
              <p:cNvSpPr>
                <a:spLocks/>
              </p:cNvSpPr>
              <p:nvPr/>
            </p:nvSpPr>
            <p:spPr bwMode="auto">
              <a:xfrm>
                <a:off x="2008458" y="2225596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3" name="Oval 312"/>
              <p:cNvSpPr>
                <a:spLocks/>
              </p:cNvSpPr>
              <p:nvPr/>
            </p:nvSpPr>
            <p:spPr bwMode="auto">
              <a:xfrm>
                <a:off x="1688318" y="2225596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4" name="Oval 313"/>
              <p:cNvSpPr>
                <a:spLocks/>
              </p:cNvSpPr>
              <p:nvPr/>
            </p:nvSpPr>
            <p:spPr bwMode="auto">
              <a:xfrm>
                <a:off x="1048038" y="2404254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5" name="Oval 314"/>
              <p:cNvSpPr>
                <a:spLocks/>
              </p:cNvSpPr>
              <p:nvPr/>
            </p:nvSpPr>
            <p:spPr bwMode="auto">
              <a:xfrm>
                <a:off x="887968" y="2404254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6" name="Oval 315"/>
              <p:cNvSpPr>
                <a:spLocks/>
              </p:cNvSpPr>
              <p:nvPr/>
            </p:nvSpPr>
            <p:spPr bwMode="auto">
              <a:xfrm>
                <a:off x="1368178" y="2404254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" name="Oval 316"/>
              <p:cNvSpPr>
                <a:spLocks/>
              </p:cNvSpPr>
              <p:nvPr/>
            </p:nvSpPr>
            <p:spPr bwMode="auto">
              <a:xfrm>
                <a:off x="727898" y="2582912"/>
                <a:ext cx="54000" cy="54000"/>
              </a:xfrm>
              <a:prstGeom prst="ellips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cxnSp>
            <p:nvCxnSpPr>
              <p:cNvPr id="318" name="Straight Connector 317"/>
              <p:cNvCxnSpPr>
                <a:stCxn id="317" idx="7"/>
                <a:endCxn id="315" idx="3"/>
              </p:cNvCxnSpPr>
              <p:nvPr/>
            </p:nvCxnSpPr>
            <p:spPr bwMode="auto">
              <a:xfrm flipV="1">
                <a:off x="773990" y="2450346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9" name="Straight Connector 318"/>
              <p:cNvCxnSpPr>
                <a:stCxn id="315" idx="6"/>
                <a:endCxn id="314" idx="2"/>
              </p:cNvCxnSpPr>
              <p:nvPr/>
            </p:nvCxnSpPr>
            <p:spPr bwMode="auto">
              <a:xfrm>
                <a:off x="941968" y="2431254"/>
                <a:ext cx="106070" cy="0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0" name="Straight Connector 319"/>
              <p:cNvCxnSpPr>
                <a:stCxn id="314" idx="7"/>
                <a:endCxn id="310" idx="3"/>
              </p:cNvCxnSpPr>
              <p:nvPr/>
            </p:nvCxnSpPr>
            <p:spPr bwMode="auto">
              <a:xfrm flipV="1">
                <a:off x="1094130" y="2271688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1" name="Straight Connector 320"/>
              <p:cNvCxnSpPr>
                <a:stCxn id="310" idx="5"/>
                <a:endCxn id="316" idx="1"/>
              </p:cNvCxnSpPr>
              <p:nvPr/>
            </p:nvCxnSpPr>
            <p:spPr bwMode="auto">
              <a:xfrm>
                <a:off x="1254200" y="2271688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2" name="Straight Connector 321"/>
              <p:cNvCxnSpPr>
                <a:stCxn id="311" idx="3"/>
                <a:endCxn id="316" idx="7"/>
              </p:cNvCxnSpPr>
              <p:nvPr/>
            </p:nvCxnSpPr>
            <p:spPr bwMode="auto">
              <a:xfrm flipH="1">
                <a:off x="1414270" y="2271688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3" name="Straight Connector 322"/>
              <p:cNvCxnSpPr>
                <a:stCxn id="313" idx="2"/>
                <a:endCxn id="311" idx="6"/>
              </p:cNvCxnSpPr>
              <p:nvPr/>
            </p:nvCxnSpPr>
            <p:spPr bwMode="auto">
              <a:xfrm flipH="1">
                <a:off x="1582248" y="2252596"/>
                <a:ext cx="106070" cy="0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4" name="Straight Connector 323"/>
              <p:cNvCxnSpPr>
                <a:stCxn id="313" idx="7"/>
                <a:endCxn id="308" idx="3"/>
              </p:cNvCxnSpPr>
              <p:nvPr/>
            </p:nvCxnSpPr>
            <p:spPr bwMode="auto">
              <a:xfrm flipV="1">
                <a:off x="1734410" y="2093030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5" name="Straight Connector 324"/>
              <p:cNvCxnSpPr>
                <a:stCxn id="308" idx="5"/>
                <a:endCxn id="312" idx="1"/>
              </p:cNvCxnSpPr>
              <p:nvPr/>
            </p:nvCxnSpPr>
            <p:spPr bwMode="auto">
              <a:xfrm>
                <a:off x="1894480" y="2093030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6" name="Straight Connector 325"/>
              <p:cNvCxnSpPr>
                <a:stCxn id="312" idx="7"/>
                <a:endCxn id="309" idx="3"/>
              </p:cNvCxnSpPr>
              <p:nvPr/>
            </p:nvCxnSpPr>
            <p:spPr bwMode="auto">
              <a:xfrm flipV="1">
                <a:off x="2054550" y="2093030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7" name="Straight Connector 326"/>
              <p:cNvCxnSpPr>
                <a:endCxn id="309" idx="5"/>
              </p:cNvCxnSpPr>
              <p:nvPr/>
            </p:nvCxnSpPr>
            <p:spPr bwMode="auto">
              <a:xfrm flipH="1" flipV="1">
                <a:off x="2214620" y="2093030"/>
                <a:ext cx="121886" cy="140474"/>
              </a:xfrm>
              <a:prstGeom prst="line">
                <a:avLst/>
              </a:prstGeom>
              <a:noFill/>
              <a:ln w="28575">
                <a:solidFill>
                  <a:srgbClr val="00CC99"/>
                </a:solidFill>
                <a:prstDash val="sysDot"/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328" name="TextBox 327"/>
          <p:cNvSpPr txBox="1"/>
          <p:nvPr/>
        </p:nvSpPr>
        <p:spPr>
          <a:xfrm>
            <a:off x="7182508" y="1218018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7182508" y="1575635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332" name="Group 331"/>
          <p:cNvGrpSpPr/>
          <p:nvPr/>
        </p:nvGrpSpPr>
        <p:grpSpPr>
          <a:xfrm>
            <a:off x="575992" y="4944515"/>
            <a:ext cx="6618248" cy="1342684"/>
            <a:chOff x="575992" y="971264"/>
            <a:chExt cx="6618248" cy="1342684"/>
          </a:xfrm>
        </p:grpSpPr>
        <p:cxnSp>
          <p:nvCxnSpPr>
            <p:cNvPr id="333" name="Straight Connector 332"/>
            <p:cNvCxnSpPr/>
            <p:nvPr/>
          </p:nvCxnSpPr>
          <p:spPr bwMode="auto">
            <a:xfrm>
              <a:off x="600065" y="1239804"/>
              <a:ext cx="0" cy="10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4" name="Straight Connector 333"/>
            <p:cNvCxnSpPr/>
            <p:nvPr/>
          </p:nvCxnSpPr>
          <p:spPr bwMode="auto">
            <a:xfrm>
              <a:off x="605373" y="2301924"/>
              <a:ext cx="658886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5" name="Oval 334"/>
            <p:cNvSpPr>
              <a:spLocks/>
            </p:cNvSpPr>
            <p:nvPr/>
          </p:nvSpPr>
          <p:spPr bwMode="auto">
            <a:xfrm>
              <a:off x="29783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6" name="Oval 335"/>
            <p:cNvSpPr>
              <a:spLocks/>
            </p:cNvSpPr>
            <p:nvPr/>
          </p:nvSpPr>
          <p:spPr bwMode="auto">
            <a:xfrm>
              <a:off x="329852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7" name="Oval 336"/>
            <p:cNvSpPr>
              <a:spLocks/>
            </p:cNvSpPr>
            <p:nvPr/>
          </p:nvSpPr>
          <p:spPr bwMode="auto">
            <a:xfrm>
              <a:off x="61797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8" name="Oval 337"/>
            <p:cNvSpPr>
              <a:spLocks/>
            </p:cNvSpPr>
            <p:nvPr/>
          </p:nvSpPr>
          <p:spPr bwMode="auto">
            <a:xfrm>
              <a:off x="16978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3" name="Oval 432"/>
            <p:cNvSpPr>
              <a:spLocks/>
            </p:cNvSpPr>
            <p:nvPr/>
          </p:nvSpPr>
          <p:spPr bwMode="auto">
            <a:xfrm>
              <a:off x="201796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4" name="Oval 433"/>
            <p:cNvSpPr>
              <a:spLocks/>
            </p:cNvSpPr>
            <p:nvPr/>
          </p:nvSpPr>
          <p:spPr bwMode="auto">
            <a:xfrm>
              <a:off x="265824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8" name="Oval 437"/>
            <p:cNvSpPr>
              <a:spLocks/>
            </p:cNvSpPr>
            <p:nvPr/>
          </p:nvSpPr>
          <p:spPr bwMode="auto">
            <a:xfrm>
              <a:off x="281831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2" name="Oval 441"/>
            <p:cNvSpPr>
              <a:spLocks/>
            </p:cNvSpPr>
            <p:nvPr/>
          </p:nvSpPr>
          <p:spPr bwMode="auto">
            <a:xfrm>
              <a:off x="345859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3" name="Oval 442"/>
            <p:cNvSpPr>
              <a:spLocks/>
            </p:cNvSpPr>
            <p:nvPr/>
          </p:nvSpPr>
          <p:spPr bwMode="auto">
            <a:xfrm>
              <a:off x="31384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4" name="Oval 443"/>
            <p:cNvSpPr>
              <a:spLocks/>
            </p:cNvSpPr>
            <p:nvPr/>
          </p:nvSpPr>
          <p:spPr bwMode="auto">
            <a:xfrm>
              <a:off x="377873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5" name="Oval 444"/>
            <p:cNvSpPr>
              <a:spLocks/>
            </p:cNvSpPr>
            <p:nvPr/>
          </p:nvSpPr>
          <p:spPr bwMode="auto">
            <a:xfrm>
              <a:off x="39388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8" name="Oval 447"/>
            <p:cNvSpPr>
              <a:spLocks/>
            </p:cNvSpPr>
            <p:nvPr/>
          </p:nvSpPr>
          <p:spPr bwMode="auto">
            <a:xfrm>
              <a:off x="585964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9" name="Oval 448"/>
            <p:cNvSpPr>
              <a:spLocks/>
            </p:cNvSpPr>
            <p:nvPr/>
          </p:nvSpPr>
          <p:spPr bwMode="auto">
            <a:xfrm>
              <a:off x="55395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0" name="Oval 449"/>
            <p:cNvSpPr>
              <a:spLocks/>
            </p:cNvSpPr>
            <p:nvPr/>
          </p:nvSpPr>
          <p:spPr bwMode="auto">
            <a:xfrm>
              <a:off x="601971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1" name="Oval 450"/>
            <p:cNvSpPr>
              <a:spLocks/>
            </p:cNvSpPr>
            <p:nvPr/>
          </p:nvSpPr>
          <p:spPr bwMode="auto">
            <a:xfrm>
              <a:off x="64999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4" name="Oval 453"/>
            <p:cNvSpPr>
              <a:spLocks/>
            </p:cNvSpPr>
            <p:nvPr/>
          </p:nvSpPr>
          <p:spPr bwMode="auto">
            <a:xfrm>
              <a:off x="63398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5" name="Oval 454"/>
            <p:cNvSpPr>
              <a:spLocks/>
            </p:cNvSpPr>
            <p:nvPr/>
          </p:nvSpPr>
          <p:spPr bwMode="auto">
            <a:xfrm>
              <a:off x="105754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6" name="Oval 455"/>
            <p:cNvSpPr>
              <a:spLocks/>
            </p:cNvSpPr>
            <p:nvPr/>
          </p:nvSpPr>
          <p:spPr bwMode="auto">
            <a:xfrm>
              <a:off x="137768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7" name="Oval 456"/>
            <p:cNvSpPr>
              <a:spLocks/>
            </p:cNvSpPr>
            <p:nvPr/>
          </p:nvSpPr>
          <p:spPr bwMode="auto">
            <a:xfrm>
              <a:off x="18578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8" name="Oval 457"/>
            <p:cNvSpPr>
              <a:spLocks/>
            </p:cNvSpPr>
            <p:nvPr/>
          </p:nvSpPr>
          <p:spPr bwMode="auto">
            <a:xfrm>
              <a:off x="153775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0" name="Oval 459"/>
            <p:cNvSpPr>
              <a:spLocks/>
            </p:cNvSpPr>
            <p:nvPr/>
          </p:nvSpPr>
          <p:spPr bwMode="auto">
            <a:xfrm>
              <a:off x="217803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1" name="Oval 460"/>
            <p:cNvSpPr>
              <a:spLocks/>
            </p:cNvSpPr>
            <p:nvPr/>
          </p:nvSpPr>
          <p:spPr bwMode="auto">
            <a:xfrm>
              <a:off x="249817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2" name="Oval 461"/>
            <p:cNvSpPr>
              <a:spLocks/>
            </p:cNvSpPr>
            <p:nvPr/>
          </p:nvSpPr>
          <p:spPr bwMode="auto">
            <a:xfrm>
              <a:off x="36186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3" name="Oval 462"/>
            <p:cNvSpPr>
              <a:spLocks/>
            </p:cNvSpPr>
            <p:nvPr/>
          </p:nvSpPr>
          <p:spPr bwMode="auto">
            <a:xfrm>
              <a:off x="40988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4" name="Oval 463"/>
            <p:cNvSpPr>
              <a:spLocks/>
            </p:cNvSpPr>
            <p:nvPr/>
          </p:nvSpPr>
          <p:spPr bwMode="auto">
            <a:xfrm>
              <a:off x="457908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6" name="Oval 465"/>
            <p:cNvSpPr>
              <a:spLocks/>
            </p:cNvSpPr>
            <p:nvPr/>
          </p:nvSpPr>
          <p:spPr bwMode="auto">
            <a:xfrm>
              <a:off x="489922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0" name="Oval 469"/>
            <p:cNvSpPr>
              <a:spLocks/>
            </p:cNvSpPr>
            <p:nvPr/>
          </p:nvSpPr>
          <p:spPr bwMode="auto">
            <a:xfrm>
              <a:off x="505929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2" name="Oval 471"/>
            <p:cNvSpPr>
              <a:spLocks/>
            </p:cNvSpPr>
            <p:nvPr/>
          </p:nvSpPr>
          <p:spPr bwMode="auto">
            <a:xfrm>
              <a:off x="473915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4" name="Oval 473"/>
            <p:cNvSpPr>
              <a:spLocks/>
            </p:cNvSpPr>
            <p:nvPr/>
          </p:nvSpPr>
          <p:spPr bwMode="auto">
            <a:xfrm>
              <a:off x="521936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5" name="Oval 474"/>
            <p:cNvSpPr>
              <a:spLocks/>
            </p:cNvSpPr>
            <p:nvPr/>
          </p:nvSpPr>
          <p:spPr bwMode="auto">
            <a:xfrm>
              <a:off x="537943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6" name="Oval 475"/>
            <p:cNvSpPr>
              <a:spLocks/>
            </p:cNvSpPr>
            <p:nvPr/>
          </p:nvSpPr>
          <p:spPr bwMode="auto">
            <a:xfrm>
              <a:off x="56995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7" name="Oval 476"/>
            <p:cNvSpPr>
              <a:spLocks/>
            </p:cNvSpPr>
            <p:nvPr/>
          </p:nvSpPr>
          <p:spPr bwMode="auto">
            <a:xfrm>
              <a:off x="66599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8" name="Oval 477"/>
            <p:cNvSpPr>
              <a:spLocks/>
            </p:cNvSpPr>
            <p:nvPr/>
          </p:nvSpPr>
          <p:spPr bwMode="auto">
            <a:xfrm>
              <a:off x="68200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9" name="Oval 478"/>
            <p:cNvSpPr>
              <a:spLocks/>
            </p:cNvSpPr>
            <p:nvPr/>
          </p:nvSpPr>
          <p:spPr bwMode="auto">
            <a:xfrm>
              <a:off x="7140240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0" name="Oval 479"/>
            <p:cNvSpPr>
              <a:spLocks/>
            </p:cNvSpPr>
            <p:nvPr/>
          </p:nvSpPr>
          <p:spPr bwMode="auto">
            <a:xfrm>
              <a:off x="89747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1" name="Oval 480"/>
            <p:cNvSpPr>
              <a:spLocks/>
            </p:cNvSpPr>
            <p:nvPr/>
          </p:nvSpPr>
          <p:spPr bwMode="auto">
            <a:xfrm>
              <a:off x="73740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2" name="Oval 481"/>
            <p:cNvSpPr>
              <a:spLocks/>
            </p:cNvSpPr>
            <p:nvPr/>
          </p:nvSpPr>
          <p:spPr bwMode="auto">
            <a:xfrm>
              <a:off x="12176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3" name="Oval 482"/>
            <p:cNvSpPr>
              <a:spLocks/>
            </p:cNvSpPr>
            <p:nvPr/>
          </p:nvSpPr>
          <p:spPr bwMode="auto">
            <a:xfrm>
              <a:off x="2338102" y="2081290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4" name="Oval 483"/>
            <p:cNvSpPr>
              <a:spLocks/>
            </p:cNvSpPr>
            <p:nvPr/>
          </p:nvSpPr>
          <p:spPr bwMode="auto">
            <a:xfrm>
              <a:off x="425894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5" name="Oval 484"/>
            <p:cNvSpPr>
              <a:spLocks/>
            </p:cNvSpPr>
            <p:nvPr/>
          </p:nvSpPr>
          <p:spPr bwMode="auto">
            <a:xfrm>
              <a:off x="44190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6" name="Oval 485"/>
            <p:cNvSpPr>
              <a:spLocks/>
            </p:cNvSpPr>
            <p:nvPr/>
          </p:nvSpPr>
          <p:spPr bwMode="auto">
            <a:xfrm>
              <a:off x="6980151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7" name="Oval 486"/>
            <p:cNvSpPr>
              <a:spLocks/>
            </p:cNvSpPr>
            <p:nvPr/>
          </p:nvSpPr>
          <p:spPr bwMode="auto">
            <a:xfrm>
              <a:off x="577332" y="225994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490" name="Straight Connector 489"/>
            <p:cNvCxnSpPr>
              <a:stCxn id="487" idx="7"/>
              <a:endCxn id="481" idx="3"/>
            </p:cNvCxnSpPr>
            <p:nvPr/>
          </p:nvCxnSpPr>
          <p:spPr bwMode="auto">
            <a:xfrm flipV="1">
              <a:off x="623424" y="212738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" name="Straight Connector 490"/>
            <p:cNvCxnSpPr>
              <a:stCxn id="481" idx="6"/>
              <a:endCxn id="480" idx="2"/>
            </p:cNvCxnSpPr>
            <p:nvPr/>
          </p:nvCxnSpPr>
          <p:spPr bwMode="auto">
            <a:xfrm>
              <a:off x="79140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" name="Straight Connector 492"/>
            <p:cNvCxnSpPr>
              <a:stCxn id="480" idx="7"/>
              <a:endCxn id="455" idx="3"/>
            </p:cNvCxnSpPr>
            <p:nvPr/>
          </p:nvCxnSpPr>
          <p:spPr bwMode="auto">
            <a:xfrm flipV="1">
              <a:off x="9435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4" name="Straight Connector 493"/>
            <p:cNvCxnSpPr>
              <a:stCxn id="455" idx="5"/>
              <a:endCxn id="482" idx="1"/>
            </p:cNvCxnSpPr>
            <p:nvPr/>
          </p:nvCxnSpPr>
          <p:spPr bwMode="auto">
            <a:xfrm>
              <a:off x="110363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7" name="Straight Connector 496"/>
            <p:cNvCxnSpPr>
              <a:stCxn id="456" idx="3"/>
              <a:endCxn id="482" idx="7"/>
            </p:cNvCxnSpPr>
            <p:nvPr/>
          </p:nvCxnSpPr>
          <p:spPr bwMode="auto">
            <a:xfrm flipH="1">
              <a:off x="12637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8" name="Straight Connector 497"/>
            <p:cNvCxnSpPr>
              <a:stCxn id="458" idx="2"/>
              <a:endCxn id="456" idx="6"/>
            </p:cNvCxnSpPr>
            <p:nvPr/>
          </p:nvCxnSpPr>
          <p:spPr bwMode="auto">
            <a:xfrm flipH="1">
              <a:off x="143168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9" name="Straight Connector 498"/>
            <p:cNvCxnSpPr>
              <a:stCxn id="458" idx="7"/>
              <a:endCxn id="338" idx="3"/>
            </p:cNvCxnSpPr>
            <p:nvPr/>
          </p:nvCxnSpPr>
          <p:spPr bwMode="auto">
            <a:xfrm flipV="1">
              <a:off x="158384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0" name="Straight Connector 499"/>
            <p:cNvCxnSpPr>
              <a:stCxn id="338" idx="5"/>
              <a:endCxn id="457" idx="1"/>
            </p:cNvCxnSpPr>
            <p:nvPr/>
          </p:nvCxnSpPr>
          <p:spPr bwMode="auto">
            <a:xfrm>
              <a:off x="17439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1" name="Straight Connector 500"/>
            <p:cNvCxnSpPr>
              <a:stCxn id="457" idx="7"/>
              <a:endCxn id="433" idx="3"/>
            </p:cNvCxnSpPr>
            <p:nvPr/>
          </p:nvCxnSpPr>
          <p:spPr bwMode="auto">
            <a:xfrm flipV="1">
              <a:off x="19039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" name="Straight Connector 501"/>
            <p:cNvCxnSpPr>
              <a:stCxn id="460" idx="1"/>
              <a:endCxn id="433" idx="5"/>
            </p:cNvCxnSpPr>
            <p:nvPr/>
          </p:nvCxnSpPr>
          <p:spPr bwMode="auto">
            <a:xfrm flipH="1" flipV="1">
              <a:off x="206405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" name="Straight Connector 502"/>
            <p:cNvCxnSpPr>
              <a:stCxn id="483" idx="1"/>
              <a:endCxn id="460" idx="5"/>
            </p:cNvCxnSpPr>
            <p:nvPr/>
          </p:nvCxnSpPr>
          <p:spPr bwMode="auto">
            <a:xfrm flipH="1" flipV="1">
              <a:off x="2224124" y="1948724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4" name="Straight Connector 503"/>
            <p:cNvCxnSpPr>
              <a:stCxn id="461" idx="3"/>
            </p:cNvCxnSpPr>
            <p:nvPr/>
          </p:nvCxnSpPr>
          <p:spPr bwMode="auto">
            <a:xfrm flipH="1">
              <a:off x="2376524" y="1948724"/>
              <a:ext cx="129556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5" name="Straight Connector 504"/>
            <p:cNvCxnSpPr>
              <a:stCxn id="434" idx="3"/>
              <a:endCxn id="461" idx="7"/>
            </p:cNvCxnSpPr>
            <p:nvPr/>
          </p:nvCxnSpPr>
          <p:spPr bwMode="auto">
            <a:xfrm flipH="1">
              <a:off x="2544264" y="1770066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6" name="Straight Connector 505"/>
            <p:cNvCxnSpPr>
              <a:stCxn id="438" idx="2"/>
              <a:endCxn id="434" idx="6"/>
            </p:cNvCxnSpPr>
            <p:nvPr/>
          </p:nvCxnSpPr>
          <p:spPr bwMode="auto">
            <a:xfrm flipH="1">
              <a:off x="2712242" y="1750974"/>
              <a:ext cx="10607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0" name="Straight Connector 509"/>
            <p:cNvCxnSpPr>
              <a:stCxn id="335" idx="3"/>
              <a:endCxn id="438" idx="7"/>
            </p:cNvCxnSpPr>
            <p:nvPr/>
          </p:nvCxnSpPr>
          <p:spPr bwMode="auto">
            <a:xfrm flipH="1">
              <a:off x="28644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" name="Straight Connector 511"/>
            <p:cNvCxnSpPr>
              <a:stCxn id="335" idx="5"/>
              <a:endCxn id="443" idx="1"/>
            </p:cNvCxnSpPr>
            <p:nvPr/>
          </p:nvCxnSpPr>
          <p:spPr bwMode="auto">
            <a:xfrm>
              <a:off x="30244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" name="Straight Connector 513"/>
            <p:cNvCxnSpPr>
              <a:stCxn id="443" idx="7"/>
              <a:endCxn id="336" idx="3"/>
            </p:cNvCxnSpPr>
            <p:nvPr/>
          </p:nvCxnSpPr>
          <p:spPr bwMode="auto">
            <a:xfrm flipV="1">
              <a:off x="318454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" name="Straight Connector 514"/>
            <p:cNvCxnSpPr>
              <a:stCxn id="336" idx="5"/>
              <a:endCxn id="442" idx="1"/>
            </p:cNvCxnSpPr>
            <p:nvPr/>
          </p:nvCxnSpPr>
          <p:spPr bwMode="auto">
            <a:xfrm>
              <a:off x="334461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" name="Straight Connector 515"/>
            <p:cNvCxnSpPr>
              <a:stCxn id="442" idx="5"/>
              <a:endCxn id="462" idx="1"/>
            </p:cNvCxnSpPr>
            <p:nvPr/>
          </p:nvCxnSpPr>
          <p:spPr bwMode="auto">
            <a:xfrm>
              <a:off x="35046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8" name="Straight Connector 517"/>
            <p:cNvCxnSpPr>
              <a:endCxn id="444" idx="3"/>
            </p:cNvCxnSpPr>
            <p:nvPr/>
          </p:nvCxnSpPr>
          <p:spPr bwMode="auto">
            <a:xfrm flipV="1">
              <a:off x="3657084" y="1770066"/>
              <a:ext cx="129556" cy="15240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9" name="Straight Connector 518"/>
            <p:cNvCxnSpPr>
              <a:stCxn id="445" idx="2"/>
              <a:endCxn id="444" idx="6"/>
            </p:cNvCxnSpPr>
            <p:nvPr/>
          </p:nvCxnSpPr>
          <p:spPr bwMode="auto">
            <a:xfrm flipH="1">
              <a:off x="383273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0" name="Straight Connector 519"/>
            <p:cNvCxnSpPr>
              <a:stCxn id="463" idx="1"/>
              <a:endCxn id="445" idx="5"/>
            </p:cNvCxnSpPr>
            <p:nvPr/>
          </p:nvCxnSpPr>
          <p:spPr bwMode="auto">
            <a:xfrm flipH="1" flipV="1">
              <a:off x="39848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1" name="Straight Connector 520"/>
            <p:cNvCxnSpPr>
              <a:stCxn id="484" idx="1"/>
              <a:endCxn id="463" idx="5"/>
            </p:cNvCxnSpPr>
            <p:nvPr/>
          </p:nvCxnSpPr>
          <p:spPr bwMode="auto">
            <a:xfrm flipH="1" flipV="1">
              <a:off x="41449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" name="Straight Connector 521"/>
            <p:cNvCxnSpPr>
              <a:stCxn id="484" idx="6"/>
              <a:endCxn id="485" idx="2"/>
            </p:cNvCxnSpPr>
            <p:nvPr/>
          </p:nvCxnSpPr>
          <p:spPr bwMode="auto">
            <a:xfrm>
              <a:off x="431294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" name="Straight Connector 522"/>
            <p:cNvCxnSpPr>
              <a:stCxn id="464" idx="3"/>
              <a:endCxn id="485" idx="7"/>
            </p:cNvCxnSpPr>
            <p:nvPr/>
          </p:nvCxnSpPr>
          <p:spPr bwMode="auto">
            <a:xfrm flipH="1">
              <a:off x="44651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" name="Straight Connector 523"/>
            <p:cNvCxnSpPr>
              <a:stCxn id="475" idx="2"/>
              <a:endCxn id="464" idx="6"/>
            </p:cNvCxnSpPr>
            <p:nvPr/>
          </p:nvCxnSpPr>
          <p:spPr bwMode="auto">
            <a:xfrm flipH="1">
              <a:off x="4633082" y="1929632"/>
              <a:ext cx="74635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" name="Straight Connector 524"/>
            <p:cNvCxnSpPr>
              <a:stCxn id="449" idx="3"/>
              <a:endCxn id="475" idx="7"/>
            </p:cNvCxnSpPr>
            <p:nvPr/>
          </p:nvCxnSpPr>
          <p:spPr bwMode="auto">
            <a:xfrm flipH="1">
              <a:off x="542552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6" name="Straight Connector 525"/>
            <p:cNvCxnSpPr>
              <a:stCxn id="449" idx="5"/>
              <a:endCxn id="476" idx="1"/>
            </p:cNvCxnSpPr>
            <p:nvPr/>
          </p:nvCxnSpPr>
          <p:spPr bwMode="auto">
            <a:xfrm>
              <a:off x="55855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7" name="Straight Connector 526"/>
            <p:cNvCxnSpPr>
              <a:stCxn id="476" idx="7"/>
              <a:endCxn id="448" idx="3"/>
            </p:cNvCxnSpPr>
            <p:nvPr/>
          </p:nvCxnSpPr>
          <p:spPr bwMode="auto">
            <a:xfrm flipV="1">
              <a:off x="574566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8" name="Straight Connector 527"/>
            <p:cNvCxnSpPr>
              <a:stCxn id="450" idx="2"/>
              <a:endCxn id="448" idx="6"/>
            </p:cNvCxnSpPr>
            <p:nvPr/>
          </p:nvCxnSpPr>
          <p:spPr bwMode="auto">
            <a:xfrm flipH="1">
              <a:off x="591364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9" name="Straight Connector 528"/>
            <p:cNvCxnSpPr>
              <a:stCxn id="337" idx="3"/>
              <a:endCxn id="450" idx="7"/>
            </p:cNvCxnSpPr>
            <p:nvPr/>
          </p:nvCxnSpPr>
          <p:spPr bwMode="auto">
            <a:xfrm flipH="1">
              <a:off x="60658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0" name="Straight Connector 529"/>
            <p:cNvCxnSpPr>
              <a:stCxn id="337" idx="5"/>
              <a:endCxn id="454" idx="1"/>
            </p:cNvCxnSpPr>
            <p:nvPr/>
          </p:nvCxnSpPr>
          <p:spPr bwMode="auto">
            <a:xfrm>
              <a:off x="62258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1" name="Straight Connector 530"/>
            <p:cNvCxnSpPr>
              <a:stCxn id="454" idx="6"/>
              <a:endCxn id="451" idx="2"/>
            </p:cNvCxnSpPr>
            <p:nvPr/>
          </p:nvCxnSpPr>
          <p:spPr bwMode="auto">
            <a:xfrm>
              <a:off x="639385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2" name="Straight Connector 531"/>
            <p:cNvCxnSpPr>
              <a:stCxn id="451" idx="5"/>
              <a:endCxn id="477" idx="1"/>
            </p:cNvCxnSpPr>
            <p:nvPr/>
          </p:nvCxnSpPr>
          <p:spPr bwMode="auto">
            <a:xfrm>
              <a:off x="65460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" name="Straight Connector 532"/>
            <p:cNvCxnSpPr>
              <a:stCxn id="477" idx="6"/>
              <a:endCxn id="478" idx="2"/>
            </p:cNvCxnSpPr>
            <p:nvPr/>
          </p:nvCxnSpPr>
          <p:spPr bwMode="auto">
            <a:xfrm>
              <a:off x="671399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6" name="Straight Connector 535"/>
            <p:cNvCxnSpPr>
              <a:stCxn id="478" idx="5"/>
              <a:endCxn id="486" idx="1"/>
            </p:cNvCxnSpPr>
            <p:nvPr/>
          </p:nvCxnSpPr>
          <p:spPr bwMode="auto">
            <a:xfrm>
              <a:off x="6866154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7" name="Straight Connector 536"/>
            <p:cNvCxnSpPr>
              <a:stCxn id="479" idx="3"/>
              <a:endCxn id="486" idx="7"/>
            </p:cNvCxnSpPr>
            <p:nvPr/>
          </p:nvCxnSpPr>
          <p:spPr bwMode="auto">
            <a:xfrm flipH="1">
              <a:off x="7026243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8" name="Straight Connector 537"/>
            <p:cNvCxnSpPr>
              <a:stCxn id="600" idx="2"/>
              <a:endCxn id="599" idx="6"/>
            </p:cNvCxnSpPr>
            <p:nvPr/>
          </p:nvCxnSpPr>
          <p:spPr bwMode="auto">
            <a:xfrm flipH="1">
              <a:off x="2230692" y="1712896"/>
              <a:ext cx="5862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9" name="Oval 538"/>
            <p:cNvSpPr>
              <a:spLocks/>
            </p:cNvSpPr>
            <p:nvPr/>
          </p:nvSpPr>
          <p:spPr bwMode="auto">
            <a:xfrm>
              <a:off x="6178442" y="97126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0" name="Oval 539"/>
            <p:cNvSpPr>
              <a:spLocks/>
            </p:cNvSpPr>
            <p:nvPr/>
          </p:nvSpPr>
          <p:spPr bwMode="auto">
            <a:xfrm>
              <a:off x="585830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1" name="Oval 540"/>
            <p:cNvSpPr>
              <a:spLocks/>
            </p:cNvSpPr>
            <p:nvPr/>
          </p:nvSpPr>
          <p:spPr bwMode="auto">
            <a:xfrm>
              <a:off x="553816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9" name="Oval 578"/>
            <p:cNvSpPr>
              <a:spLocks/>
            </p:cNvSpPr>
            <p:nvPr/>
          </p:nvSpPr>
          <p:spPr bwMode="auto">
            <a:xfrm>
              <a:off x="601837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0" name="Oval 579"/>
            <p:cNvSpPr>
              <a:spLocks/>
            </p:cNvSpPr>
            <p:nvPr/>
          </p:nvSpPr>
          <p:spPr bwMode="auto">
            <a:xfrm>
              <a:off x="649858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1" name="Oval 580"/>
            <p:cNvSpPr>
              <a:spLocks/>
            </p:cNvSpPr>
            <p:nvPr/>
          </p:nvSpPr>
          <p:spPr bwMode="auto">
            <a:xfrm>
              <a:off x="633851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2" name="Oval 581"/>
            <p:cNvSpPr>
              <a:spLocks/>
            </p:cNvSpPr>
            <p:nvPr/>
          </p:nvSpPr>
          <p:spPr bwMode="auto">
            <a:xfrm>
              <a:off x="505795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3" name="Oval 582"/>
            <p:cNvSpPr>
              <a:spLocks/>
            </p:cNvSpPr>
            <p:nvPr/>
          </p:nvSpPr>
          <p:spPr bwMode="auto">
            <a:xfrm>
              <a:off x="537809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4" name="Oval 583"/>
            <p:cNvSpPr>
              <a:spLocks/>
            </p:cNvSpPr>
            <p:nvPr/>
          </p:nvSpPr>
          <p:spPr bwMode="auto">
            <a:xfrm>
              <a:off x="569823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5" name="Oval 584"/>
            <p:cNvSpPr>
              <a:spLocks/>
            </p:cNvSpPr>
            <p:nvPr/>
          </p:nvSpPr>
          <p:spPr bwMode="auto">
            <a:xfrm>
              <a:off x="665865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6" name="Oval 585"/>
            <p:cNvSpPr>
              <a:spLocks/>
            </p:cNvSpPr>
            <p:nvPr/>
          </p:nvSpPr>
          <p:spPr bwMode="auto">
            <a:xfrm>
              <a:off x="681872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7" name="Oval 586"/>
            <p:cNvSpPr>
              <a:spLocks/>
            </p:cNvSpPr>
            <p:nvPr/>
          </p:nvSpPr>
          <p:spPr bwMode="auto">
            <a:xfrm>
              <a:off x="7138900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8" name="Oval 587"/>
            <p:cNvSpPr>
              <a:spLocks/>
            </p:cNvSpPr>
            <p:nvPr/>
          </p:nvSpPr>
          <p:spPr bwMode="auto">
            <a:xfrm>
              <a:off x="16964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9" name="Oval 588"/>
            <p:cNvSpPr>
              <a:spLocks/>
            </p:cNvSpPr>
            <p:nvPr/>
          </p:nvSpPr>
          <p:spPr bwMode="auto">
            <a:xfrm>
              <a:off x="201662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0" name="Oval 589"/>
            <p:cNvSpPr>
              <a:spLocks/>
            </p:cNvSpPr>
            <p:nvPr/>
          </p:nvSpPr>
          <p:spPr bwMode="auto">
            <a:xfrm>
              <a:off x="297704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1" name="Oval 590"/>
            <p:cNvSpPr>
              <a:spLocks/>
            </p:cNvSpPr>
            <p:nvPr/>
          </p:nvSpPr>
          <p:spPr bwMode="auto">
            <a:xfrm>
              <a:off x="32971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2" name="Oval 591"/>
            <p:cNvSpPr>
              <a:spLocks/>
            </p:cNvSpPr>
            <p:nvPr/>
          </p:nvSpPr>
          <p:spPr bwMode="auto">
            <a:xfrm>
              <a:off x="489788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3" name="Oval 592"/>
            <p:cNvSpPr>
              <a:spLocks/>
            </p:cNvSpPr>
            <p:nvPr/>
          </p:nvSpPr>
          <p:spPr bwMode="auto">
            <a:xfrm>
              <a:off x="521802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4" name="Oval 593"/>
            <p:cNvSpPr>
              <a:spLocks/>
            </p:cNvSpPr>
            <p:nvPr/>
          </p:nvSpPr>
          <p:spPr bwMode="auto">
            <a:xfrm>
              <a:off x="6978811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5" name="Oval 594"/>
            <p:cNvSpPr>
              <a:spLocks/>
            </p:cNvSpPr>
            <p:nvPr/>
          </p:nvSpPr>
          <p:spPr bwMode="auto">
            <a:xfrm>
              <a:off x="105620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6" name="Oval 595"/>
            <p:cNvSpPr>
              <a:spLocks/>
            </p:cNvSpPr>
            <p:nvPr/>
          </p:nvSpPr>
          <p:spPr bwMode="auto">
            <a:xfrm>
              <a:off x="137634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7" name="Oval 596"/>
            <p:cNvSpPr>
              <a:spLocks/>
            </p:cNvSpPr>
            <p:nvPr/>
          </p:nvSpPr>
          <p:spPr bwMode="auto">
            <a:xfrm>
              <a:off x="18565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8" name="Oval 597"/>
            <p:cNvSpPr>
              <a:spLocks/>
            </p:cNvSpPr>
            <p:nvPr/>
          </p:nvSpPr>
          <p:spPr bwMode="auto">
            <a:xfrm>
              <a:off x="15364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9" name="Oval 598"/>
            <p:cNvSpPr>
              <a:spLocks/>
            </p:cNvSpPr>
            <p:nvPr/>
          </p:nvSpPr>
          <p:spPr bwMode="auto">
            <a:xfrm>
              <a:off x="217669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0" name="Oval 599"/>
            <p:cNvSpPr>
              <a:spLocks/>
            </p:cNvSpPr>
            <p:nvPr/>
          </p:nvSpPr>
          <p:spPr bwMode="auto">
            <a:xfrm>
              <a:off x="281697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1" name="Oval 600"/>
            <p:cNvSpPr>
              <a:spLocks/>
            </p:cNvSpPr>
            <p:nvPr/>
          </p:nvSpPr>
          <p:spPr bwMode="auto">
            <a:xfrm>
              <a:off x="34572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2" name="Oval 601"/>
            <p:cNvSpPr>
              <a:spLocks/>
            </p:cNvSpPr>
            <p:nvPr/>
          </p:nvSpPr>
          <p:spPr bwMode="auto">
            <a:xfrm>
              <a:off x="31371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3" name="Oval 602"/>
            <p:cNvSpPr>
              <a:spLocks/>
            </p:cNvSpPr>
            <p:nvPr/>
          </p:nvSpPr>
          <p:spPr bwMode="auto">
            <a:xfrm>
              <a:off x="377739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4" name="Oval 603"/>
            <p:cNvSpPr>
              <a:spLocks/>
            </p:cNvSpPr>
            <p:nvPr/>
          </p:nvSpPr>
          <p:spPr bwMode="auto">
            <a:xfrm>
              <a:off x="393746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5" name="Oval 604"/>
            <p:cNvSpPr>
              <a:spLocks/>
            </p:cNvSpPr>
            <p:nvPr/>
          </p:nvSpPr>
          <p:spPr bwMode="auto">
            <a:xfrm>
              <a:off x="4737812" y="1685896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6" name="Oval 605"/>
            <p:cNvSpPr>
              <a:spLocks/>
            </p:cNvSpPr>
            <p:nvPr/>
          </p:nvSpPr>
          <p:spPr bwMode="auto">
            <a:xfrm>
              <a:off x="8961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7" name="Oval 606"/>
            <p:cNvSpPr>
              <a:spLocks/>
            </p:cNvSpPr>
            <p:nvPr/>
          </p:nvSpPr>
          <p:spPr bwMode="auto">
            <a:xfrm>
              <a:off x="73606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8" name="Oval 607"/>
            <p:cNvSpPr>
              <a:spLocks/>
            </p:cNvSpPr>
            <p:nvPr/>
          </p:nvSpPr>
          <p:spPr bwMode="auto">
            <a:xfrm>
              <a:off x="121627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9" name="Oval 608"/>
            <p:cNvSpPr>
              <a:spLocks/>
            </p:cNvSpPr>
            <p:nvPr/>
          </p:nvSpPr>
          <p:spPr bwMode="auto">
            <a:xfrm>
              <a:off x="361732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0" name="Oval 609"/>
            <p:cNvSpPr>
              <a:spLocks/>
            </p:cNvSpPr>
            <p:nvPr/>
          </p:nvSpPr>
          <p:spPr bwMode="auto">
            <a:xfrm>
              <a:off x="40975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1" name="Oval 610"/>
            <p:cNvSpPr>
              <a:spLocks/>
            </p:cNvSpPr>
            <p:nvPr/>
          </p:nvSpPr>
          <p:spPr bwMode="auto">
            <a:xfrm>
              <a:off x="4577742" y="186455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2" name="Oval 611"/>
            <p:cNvSpPr>
              <a:spLocks/>
            </p:cNvSpPr>
            <p:nvPr/>
          </p:nvSpPr>
          <p:spPr bwMode="auto">
            <a:xfrm>
              <a:off x="57599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3" name="Oval 612"/>
            <p:cNvSpPr>
              <a:spLocks/>
            </p:cNvSpPr>
            <p:nvPr/>
          </p:nvSpPr>
          <p:spPr bwMode="auto">
            <a:xfrm>
              <a:off x="425760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4" name="Oval 613"/>
            <p:cNvSpPr>
              <a:spLocks/>
            </p:cNvSpPr>
            <p:nvPr/>
          </p:nvSpPr>
          <p:spPr bwMode="auto">
            <a:xfrm>
              <a:off x="441767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615" name="Straight Connector 614"/>
            <p:cNvCxnSpPr>
              <a:stCxn id="612" idx="7"/>
              <a:endCxn id="607" idx="3"/>
            </p:cNvCxnSpPr>
            <p:nvPr/>
          </p:nvCxnSpPr>
          <p:spPr bwMode="auto">
            <a:xfrm flipV="1">
              <a:off x="62208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" name="Straight Connector 615"/>
            <p:cNvCxnSpPr>
              <a:stCxn id="607" idx="6"/>
              <a:endCxn id="606" idx="2"/>
            </p:cNvCxnSpPr>
            <p:nvPr/>
          </p:nvCxnSpPr>
          <p:spPr bwMode="auto">
            <a:xfrm>
              <a:off x="790062" y="189155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" name="Straight Connector 616"/>
            <p:cNvCxnSpPr>
              <a:stCxn id="606" idx="7"/>
              <a:endCxn id="595" idx="3"/>
            </p:cNvCxnSpPr>
            <p:nvPr/>
          </p:nvCxnSpPr>
          <p:spPr bwMode="auto">
            <a:xfrm flipV="1">
              <a:off x="94222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" name="Straight Connector 617"/>
            <p:cNvCxnSpPr>
              <a:stCxn id="595" idx="5"/>
              <a:endCxn id="608" idx="1"/>
            </p:cNvCxnSpPr>
            <p:nvPr/>
          </p:nvCxnSpPr>
          <p:spPr bwMode="auto">
            <a:xfrm>
              <a:off x="110229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" name="Straight Connector 618"/>
            <p:cNvCxnSpPr>
              <a:stCxn id="596" idx="3"/>
              <a:endCxn id="608" idx="7"/>
            </p:cNvCxnSpPr>
            <p:nvPr/>
          </p:nvCxnSpPr>
          <p:spPr bwMode="auto">
            <a:xfrm flipH="1">
              <a:off x="126236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" name="Straight Connector 619"/>
            <p:cNvCxnSpPr>
              <a:stCxn id="598" idx="2"/>
              <a:endCxn id="596" idx="6"/>
            </p:cNvCxnSpPr>
            <p:nvPr/>
          </p:nvCxnSpPr>
          <p:spPr bwMode="auto">
            <a:xfrm flipH="1">
              <a:off x="143034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" name="Straight Connector 620"/>
            <p:cNvCxnSpPr>
              <a:stCxn id="598" idx="7"/>
              <a:endCxn id="588" idx="3"/>
            </p:cNvCxnSpPr>
            <p:nvPr/>
          </p:nvCxnSpPr>
          <p:spPr bwMode="auto">
            <a:xfrm flipV="1">
              <a:off x="15825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" name="Straight Connector 621"/>
            <p:cNvCxnSpPr>
              <a:stCxn id="588" idx="5"/>
              <a:endCxn id="597" idx="1"/>
            </p:cNvCxnSpPr>
            <p:nvPr/>
          </p:nvCxnSpPr>
          <p:spPr bwMode="auto">
            <a:xfrm>
              <a:off x="174257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3" name="Straight Connector 622"/>
            <p:cNvCxnSpPr>
              <a:stCxn id="597" idx="7"/>
              <a:endCxn id="589" idx="3"/>
            </p:cNvCxnSpPr>
            <p:nvPr/>
          </p:nvCxnSpPr>
          <p:spPr bwMode="auto">
            <a:xfrm flipV="1">
              <a:off x="190264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" name="Straight Connector 623"/>
            <p:cNvCxnSpPr>
              <a:stCxn id="599" idx="1"/>
              <a:endCxn id="589" idx="5"/>
            </p:cNvCxnSpPr>
            <p:nvPr/>
          </p:nvCxnSpPr>
          <p:spPr bwMode="auto">
            <a:xfrm flipH="1" flipV="1">
              <a:off x="206271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5" name="Straight Connector 624"/>
            <p:cNvCxnSpPr>
              <a:stCxn id="590" idx="3"/>
              <a:endCxn id="600" idx="7"/>
            </p:cNvCxnSpPr>
            <p:nvPr/>
          </p:nvCxnSpPr>
          <p:spPr bwMode="auto">
            <a:xfrm flipH="1">
              <a:off x="286306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6" name="Straight Connector 625"/>
            <p:cNvCxnSpPr>
              <a:stCxn id="590" idx="5"/>
              <a:endCxn id="602" idx="1"/>
            </p:cNvCxnSpPr>
            <p:nvPr/>
          </p:nvCxnSpPr>
          <p:spPr bwMode="auto">
            <a:xfrm>
              <a:off x="302313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7" name="Straight Connector 626"/>
            <p:cNvCxnSpPr>
              <a:stCxn id="602" idx="7"/>
              <a:endCxn id="591" idx="3"/>
            </p:cNvCxnSpPr>
            <p:nvPr/>
          </p:nvCxnSpPr>
          <p:spPr bwMode="auto">
            <a:xfrm flipV="1">
              <a:off x="31832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8" name="Straight Connector 627"/>
            <p:cNvCxnSpPr>
              <a:endCxn id="601" idx="1"/>
            </p:cNvCxnSpPr>
            <p:nvPr/>
          </p:nvCxnSpPr>
          <p:spPr bwMode="auto">
            <a:xfrm>
              <a:off x="3351182" y="1561238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9" name="Straight Connector 628"/>
            <p:cNvCxnSpPr>
              <a:stCxn id="601" idx="5"/>
              <a:endCxn id="609" idx="1"/>
            </p:cNvCxnSpPr>
            <p:nvPr/>
          </p:nvCxnSpPr>
          <p:spPr bwMode="auto">
            <a:xfrm>
              <a:off x="350334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0" name="Straight Connector 629"/>
            <p:cNvCxnSpPr>
              <a:stCxn id="603" idx="3"/>
              <a:endCxn id="609" idx="7"/>
            </p:cNvCxnSpPr>
            <p:nvPr/>
          </p:nvCxnSpPr>
          <p:spPr bwMode="auto">
            <a:xfrm flipH="1">
              <a:off x="366341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1" name="Straight Connector 630"/>
            <p:cNvCxnSpPr>
              <a:stCxn id="603" idx="6"/>
              <a:endCxn id="604" idx="2"/>
            </p:cNvCxnSpPr>
            <p:nvPr/>
          </p:nvCxnSpPr>
          <p:spPr bwMode="auto">
            <a:xfrm>
              <a:off x="383139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2" name="Straight Connector 631"/>
            <p:cNvCxnSpPr>
              <a:stCxn id="604" idx="5"/>
              <a:endCxn id="610" idx="1"/>
            </p:cNvCxnSpPr>
            <p:nvPr/>
          </p:nvCxnSpPr>
          <p:spPr bwMode="auto">
            <a:xfrm>
              <a:off x="398355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3" name="Straight Connector 632"/>
            <p:cNvCxnSpPr>
              <a:stCxn id="610" idx="5"/>
              <a:endCxn id="613" idx="1"/>
            </p:cNvCxnSpPr>
            <p:nvPr/>
          </p:nvCxnSpPr>
          <p:spPr bwMode="auto">
            <a:xfrm>
              <a:off x="414362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4" name="Straight Connector 633"/>
            <p:cNvCxnSpPr>
              <a:stCxn id="614" idx="2"/>
              <a:endCxn id="613" idx="6"/>
            </p:cNvCxnSpPr>
            <p:nvPr/>
          </p:nvCxnSpPr>
          <p:spPr bwMode="auto">
            <a:xfrm flipH="1">
              <a:off x="4311602" y="207021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5" name="Straight Connector 634"/>
            <p:cNvCxnSpPr>
              <a:stCxn id="614" idx="7"/>
              <a:endCxn id="611" idx="3"/>
            </p:cNvCxnSpPr>
            <p:nvPr/>
          </p:nvCxnSpPr>
          <p:spPr bwMode="auto">
            <a:xfrm flipV="1">
              <a:off x="446376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6" name="Straight Connector 635"/>
            <p:cNvCxnSpPr>
              <a:stCxn id="611" idx="7"/>
              <a:endCxn id="605" idx="3"/>
            </p:cNvCxnSpPr>
            <p:nvPr/>
          </p:nvCxnSpPr>
          <p:spPr bwMode="auto">
            <a:xfrm flipV="1">
              <a:off x="462383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7" name="Straight Connector 636"/>
            <p:cNvCxnSpPr>
              <a:stCxn id="605" idx="7"/>
              <a:endCxn id="592" idx="3"/>
            </p:cNvCxnSpPr>
            <p:nvPr/>
          </p:nvCxnSpPr>
          <p:spPr bwMode="auto">
            <a:xfrm flipV="1">
              <a:off x="47839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8" name="Straight Connector 637"/>
            <p:cNvCxnSpPr>
              <a:stCxn id="592" idx="7"/>
              <a:endCxn id="582" idx="3"/>
            </p:cNvCxnSpPr>
            <p:nvPr/>
          </p:nvCxnSpPr>
          <p:spPr bwMode="auto">
            <a:xfrm flipV="1">
              <a:off x="494397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9" name="Straight Connector 638"/>
            <p:cNvCxnSpPr>
              <a:stCxn id="593" idx="1"/>
              <a:endCxn id="582" idx="5"/>
            </p:cNvCxnSpPr>
            <p:nvPr/>
          </p:nvCxnSpPr>
          <p:spPr bwMode="auto">
            <a:xfrm flipH="1" flipV="1">
              <a:off x="510404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0" name="Straight Connector 639"/>
            <p:cNvCxnSpPr>
              <a:stCxn id="583" idx="3"/>
              <a:endCxn id="593" idx="7"/>
            </p:cNvCxnSpPr>
            <p:nvPr/>
          </p:nvCxnSpPr>
          <p:spPr bwMode="auto">
            <a:xfrm flipH="1">
              <a:off x="526411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1" name="Straight Connector 640"/>
            <p:cNvCxnSpPr>
              <a:stCxn id="583" idx="7"/>
              <a:endCxn id="541" idx="3"/>
            </p:cNvCxnSpPr>
            <p:nvPr/>
          </p:nvCxnSpPr>
          <p:spPr bwMode="auto">
            <a:xfrm flipV="1">
              <a:off x="542418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2" name="Straight Connector 641"/>
            <p:cNvCxnSpPr>
              <a:stCxn id="584" idx="1"/>
            </p:cNvCxnSpPr>
            <p:nvPr/>
          </p:nvCxnSpPr>
          <p:spPr bwMode="auto">
            <a:xfrm flipH="1" flipV="1">
              <a:off x="5592162" y="1203922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3" name="Straight Connector 642"/>
            <p:cNvCxnSpPr>
              <a:stCxn id="540" idx="2"/>
              <a:endCxn id="584" idx="7"/>
            </p:cNvCxnSpPr>
            <p:nvPr/>
          </p:nvCxnSpPr>
          <p:spPr bwMode="auto">
            <a:xfrm flipH="1">
              <a:off x="5744324" y="1176922"/>
              <a:ext cx="113978" cy="159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4" name="Straight Connector 643"/>
            <p:cNvCxnSpPr>
              <a:stCxn id="579" idx="2"/>
              <a:endCxn id="540" idx="6"/>
            </p:cNvCxnSpPr>
            <p:nvPr/>
          </p:nvCxnSpPr>
          <p:spPr bwMode="auto">
            <a:xfrm flipH="1">
              <a:off x="591230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5" name="Straight Connector 644"/>
            <p:cNvCxnSpPr>
              <a:stCxn id="579" idx="7"/>
              <a:endCxn id="539" idx="3"/>
            </p:cNvCxnSpPr>
            <p:nvPr/>
          </p:nvCxnSpPr>
          <p:spPr bwMode="auto">
            <a:xfrm flipV="1">
              <a:off x="606446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6" name="Straight Connector 645"/>
            <p:cNvCxnSpPr>
              <a:stCxn id="539" idx="5"/>
              <a:endCxn id="581" idx="1"/>
            </p:cNvCxnSpPr>
            <p:nvPr/>
          </p:nvCxnSpPr>
          <p:spPr bwMode="auto">
            <a:xfrm>
              <a:off x="622453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7" name="Straight Connector 646"/>
            <p:cNvCxnSpPr>
              <a:stCxn id="581" idx="6"/>
              <a:endCxn id="580" idx="2"/>
            </p:cNvCxnSpPr>
            <p:nvPr/>
          </p:nvCxnSpPr>
          <p:spPr bwMode="auto">
            <a:xfrm>
              <a:off x="639251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8" name="Straight Connector 647"/>
            <p:cNvCxnSpPr>
              <a:stCxn id="585" idx="1"/>
              <a:endCxn id="580" idx="5"/>
            </p:cNvCxnSpPr>
            <p:nvPr/>
          </p:nvCxnSpPr>
          <p:spPr bwMode="auto">
            <a:xfrm flipH="1" flipV="1">
              <a:off x="654467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9" name="Straight Connector 648"/>
            <p:cNvCxnSpPr>
              <a:stCxn id="586" idx="2"/>
              <a:endCxn id="585" idx="6"/>
            </p:cNvCxnSpPr>
            <p:nvPr/>
          </p:nvCxnSpPr>
          <p:spPr bwMode="auto">
            <a:xfrm flipH="1">
              <a:off x="6712652" y="135558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0" name="Straight Connector 649"/>
            <p:cNvCxnSpPr>
              <a:stCxn id="594" idx="1"/>
              <a:endCxn id="586" idx="5"/>
            </p:cNvCxnSpPr>
            <p:nvPr/>
          </p:nvCxnSpPr>
          <p:spPr bwMode="auto">
            <a:xfrm flipH="1" flipV="1">
              <a:off x="6864814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1" name="Straight Connector 650"/>
            <p:cNvCxnSpPr>
              <a:stCxn id="594" idx="7"/>
              <a:endCxn id="587" idx="3"/>
            </p:cNvCxnSpPr>
            <p:nvPr/>
          </p:nvCxnSpPr>
          <p:spPr bwMode="auto">
            <a:xfrm flipV="1">
              <a:off x="7024903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9" name="TextBox 338"/>
          <p:cNvSpPr txBox="1"/>
          <p:nvPr/>
        </p:nvSpPr>
        <p:spPr>
          <a:xfrm>
            <a:off x="7182508" y="5044384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+g’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40" name="TextBox 339"/>
          <p:cNvSpPr txBox="1"/>
          <p:nvPr/>
        </p:nvSpPr>
        <p:spPr>
          <a:xfrm>
            <a:off x="7182508" y="5634017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04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6978" y="3815934"/>
            <a:ext cx="3659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>
                <a:solidFill>
                  <a:schemeClr val="bg1"/>
                </a:solidFill>
              </a:rPr>
              <a:t>g’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</a:p>
          <a:p>
            <a:pPr lvl="0"/>
            <a:r>
              <a:rPr lang="en-US" altLang="en-US" dirty="0">
                <a:solidFill>
                  <a:schemeClr val="bg1"/>
                </a:solidFill>
                <a:sym typeface="Symbol"/>
              </a:rPr>
              <a:t></a:t>
            </a:r>
            <a:r>
              <a:rPr lang="en-US" altLang="en-US" dirty="0">
                <a:solidFill>
                  <a:schemeClr val="bg1"/>
                </a:solidFill>
              </a:rPr>
              <a:t> = (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+</a:t>
            </a:r>
            <a:r>
              <a:rPr lang="en-US" altLang="en-US" dirty="0">
                <a:solidFill>
                  <a:schemeClr val="bg1"/>
                </a:solidFill>
              </a:rPr>
              <a:t>g’)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-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</a:t>
            </a:r>
            <a:r>
              <a:rPr lang="en-US" altLang="en-US" dirty="0">
                <a:solidFill>
                  <a:schemeClr val="bg1"/>
                </a:solidFill>
              </a:rPr>
              <a:t>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+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339" name="Group 338"/>
          <p:cNvGrpSpPr/>
          <p:nvPr/>
        </p:nvGrpSpPr>
        <p:grpSpPr>
          <a:xfrm>
            <a:off x="575992" y="4944515"/>
            <a:ext cx="6618248" cy="1342684"/>
            <a:chOff x="575992" y="971264"/>
            <a:chExt cx="6618248" cy="1342684"/>
          </a:xfrm>
        </p:grpSpPr>
        <p:cxnSp>
          <p:nvCxnSpPr>
            <p:cNvPr id="340" name="Straight Connector 339"/>
            <p:cNvCxnSpPr/>
            <p:nvPr/>
          </p:nvCxnSpPr>
          <p:spPr bwMode="auto">
            <a:xfrm>
              <a:off x="600065" y="1239804"/>
              <a:ext cx="0" cy="10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1" name="Straight Connector 340"/>
            <p:cNvCxnSpPr/>
            <p:nvPr/>
          </p:nvCxnSpPr>
          <p:spPr bwMode="auto">
            <a:xfrm>
              <a:off x="605373" y="2301924"/>
              <a:ext cx="658886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2" name="Oval 341"/>
            <p:cNvSpPr>
              <a:spLocks/>
            </p:cNvSpPr>
            <p:nvPr/>
          </p:nvSpPr>
          <p:spPr bwMode="auto">
            <a:xfrm>
              <a:off x="29783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3" name="Oval 342"/>
            <p:cNvSpPr>
              <a:spLocks/>
            </p:cNvSpPr>
            <p:nvPr/>
          </p:nvSpPr>
          <p:spPr bwMode="auto">
            <a:xfrm>
              <a:off x="329852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4" name="Oval 343"/>
            <p:cNvSpPr>
              <a:spLocks/>
            </p:cNvSpPr>
            <p:nvPr/>
          </p:nvSpPr>
          <p:spPr bwMode="auto">
            <a:xfrm>
              <a:off x="61797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5" name="Oval 344"/>
            <p:cNvSpPr>
              <a:spLocks/>
            </p:cNvSpPr>
            <p:nvPr/>
          </p:nvSpPr>
          <p:spPr bwMode="auto">
            <a:xfrm>
              <a:off x="16978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6" name="Oval 345"/>
            <p:cNvSpPr>
              <a:spLocks/>
            </p:cNvSpPr>
            <p:nvPr/>
          </p:nvSpPr>
          <p:spPr bwMode="auto">
            <a:xfrm>
              <a:off x="201796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7" name="Oval 346"/>
            <p:cNvSpPr>
              <a:spLocks/>
            </p:cNvSpPr>
            <p:nvPr/>
          </p:nvSpPr>
          <p:spPr bwMode="auto">
            <a:xfrm>
              <a:off x="265824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8" name="Oval 347"/>
            <p:cNvSpPr>
              <a:spLocks/>
            </p:cNvSpPr>
            <p:nvPr/>
          </p:nvSpPr>
          <p:spPr bwMode="auto">
            <a:xfrm>
              <a:off x="281831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9" name="Oval 348"/>
            <p:cNvSpPr>
              <a:spLocks/>
            </p:cNvSpPr>
            <p:nvPr/>
          </p:nvSpPr>
          <p:spPr bwMode="auto">
            <a:xfrm>
              <a:off x="345859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0" name="Oval 349"/>
            <p:cNvSpPr>
              <a:spLocks/>
            </p:cNvSpPr>
            <p:nvPr/>
          </p:nvSpPr>
          <p:spPr bwMode="auto">
            <a:xfrm>
              <a:off x="31384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1" name="Oval 350"/>
            <p:cNvSpPr>
              <a:spLocks/>
            </p:cNvSpPr>
            <p:nvPr/>
          </p:nvSpPr>
          <p:spPr bwMode="auto">
            <a:xfrm>
              <a:off x="377873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2" name="Oval 351"/>
            <p:cNvSpPr>
              <a:spLocks/>
            </p:cNvSpPr>
            <p:nvPr/>
          </p:nvSpPr>
          <p:spPr bwMode="auto">
            <a:xfrm>
              <a:off x="39388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3" name="Oval 352"/>
            <p:cNvSpPr>
              <a:spLocks/>
            </p:cNvSpPr>
            <p:nvPr/>
          </p:nvSpPr>
          <p:spPr bwMode="auto">
            <a:xfrm>
              <a:off x="585964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4" name="Oval 353"/>
            <p:cNvSpPr>
              <a:spLocks/>
            </p:cNvSpPr>
            <p:nvPr/>
          </p:nvSpPr>
          <p:spPr bwMode="auto">
            <a:xfrm>
              <a:off x="55395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5" name="Oval 354"/>
            <p:cNvSpPr>
              <a:spLocks/>
            </p:cNvSpPr>
            <p:nvPr/>
          </p:nvSpPr>
          <p:spPr bwMode="auto">
            <a:xfrm>
              <a:off x="601971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6" name="Oval 355"/>
            <p:cNvSpPr>
              <a:spLocks/>
            </p:cNvSpPr>
            <p:nvPr/>
          </p:nvSpPr>
          <p:spPr bwMode="auto">
            <a:xfrm>
              <a:off x="64999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7" name="Oval 356"/>
            <p:cNvSpPr>
              <a:spLocks/>
            </p:cNvSpPr>
            <p:nvPr/>
          </p:nvSpPr>
          <p:spPr bwMode="auto">
            <a:xfrm>
              <a:off x="63398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8" name="Oval 357"/>
            <p:cNvSpPr>
              <a:spLocks/>
            </p:cNvSpPr>
            <p:nvPr/>
          </p:nvSpPr>
          <p:spPr bwMode="auto">
            <a:xfrm>
              <a:off x="105754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9" name="Oval 358"/>
            <p:cNvSpPr>
              <a:spLocks/>
            </p:cNvSpPr>
            <p:nvPr/>
          </p:nvSpPr>
          <p:spPr bwMode="auto">
            <a:xfrm>
              <a:off x="137768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0" name="Oval 359"/>
            <p:cNvSpPr>
              <a:spLocks/>
            </p:cNvSpPr>
            <p:nvPr/>
          </p:nvSpPr>
          <p:spPr bwMode="auto">
            <a:xfrm>
              <a:off x="18578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1" name="Oval 360"/>
            <p:cNvSpPr>
              <a:spLocks/>
            </p:cNvSpPr>
            <p:nvPr/>
          </p:nvSpPr>
          <p:spPr bwMode="auto">
            <a:xfrm>
              <a:off x="153775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2" name="Oval 361"/>
            <p:cNvSpPr>
              <a:spLocks/>
            </p:cNvSpPr>
            <p:nvPr/>
          </p:nvSpPr>
          <p:spPr bwMode="auto">
            <a:xfrm>
              <a:off x="217803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3" name="Oval 362"/>
            <p:cNvSpPr>
              <a:spLocks/>
            </p:cNvSpPr>
            <p:nvPr/>
          </p:nvSpPr>
          <p:spPr bwMode="auto">
            <a:xfrm>
              <a:off x="249817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4" name="Oval 363"/>
            <p:cNvSpPr>
              <a:spLocks/>
            </p:cNvSpPr>
            <p:nvPr/>
          </p:nvSpPr>
          <p:spPr bwMode="auto">
            <a:xfrm>
              <a:off x="36186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5" name="Oval 364"/>
            <p:cNvSpPr>
              <a:spLocks/>
            </p:cNvSpPr>
            <p:nvPr/>
          </p:nvSpPr>
          <p:spPr bwMode="auto">
            <a:xfrm>
              <a:off x="40988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6" name="Oval 365"/>
            <p:cNvSpPr>
              <a:spLocks/>
            </p:cNvSpPr>
            <p:nvPr/>
          </p:nvSpPr>
          <p:spPr bwMode="auto">
            <a:xfrm>
              <a:off x="457908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7" name="Oval 366"/>
            <p:cNvSpPr>
              <a:spLocks/>
            </p:cNvSpPr>
            <p:nvPr/>
          </p:nvSpPr>
          <p:spPr bwMode="auto">
            <a:xfrm>
              <a:off x="489922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8" name="Oval 367"/>
            <p:cNvSpPr>
              <a:spLocks/>
            </p:cNvSpPr>
            <p:nvPr/>
          </p:nvSpPr>
          <p:spPr bwMode="auto">
            <a:xfrm>
              <a:off x="505929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9" name="Oval 368"/>
            <p:cNvSpPr>
              <a:spLocks/>
            </p:cNvSpPr>
            <p:nvPr/>
          </p:nvSpPr>
          <p:spPr bwMode="auto">
            <a:xfrm>
              <a:off x="473915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0" name="Oval 369"/>
            <p:cNvSpPr>
              <a:spLocks/>
            </p:cNvSpPr>
            <p:nvPr/>
          </p:nvSpPr>
          <p:spPr bwMode="auto">
            <a:xfrm>
              <a:off x="521936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1" name="Oval 370"/>
            <p:cNvSpPr>
              <a:spLocks/>
            </p:cNvSpPr>
            <p:nvPr/>
          </p:nvSpPr>
          <p:spPr bwMode="auto">
            <a:xfrm>
              <a:off x="537943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2" name="Oval 371"/>
            <p:cNvSpPr>
              <a:spLocks/>
            </p:cNvSpPr>
            <p:nvPr/>
          </p:nvSpPr>
          <p:spPr bwMode="auto">
            <a:xfrm>
              <a:off x="56995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3" name="Oval 372"/>
            <p:cNvSpPr>
              <a:spLocks/>
            </p:cNvSpPr>
            <p:nvPr/>
          </p:nvSpPr>
          <p:spPr bwMode="auto">
            <a:xfrm>
              <a:off x="66599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4" name="Oval 373"/>
            <p:cNvSpPr>
              <a:spLocks/>
            </p:cNvSpPr>
            <p:nvPr/>
          </p:nvSpPr>
          <p:spPr bwMode="auto">
            <a:xfrm>
              <a:off x="68200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5" name="Oval 374"/>
            <p:cNvSpPr>
              <a:spLocks/>
            </p:cNvSpPr>
            <p:nvPr/>
          </p:nvSpPr>
          <p:spPr bwMode="auto">
            <a:xfrm>
              <a:off x="7140240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6" name="Oval 375"/>
            <p:cNvSpPr>
              <a:spLocks/>
            </p:cNvSpPr>
            <p:nvPr/>
          </p:nvSpPr>
          <p:spPr bwMode="auto">
            <a:xfrm>
              <a:off x="89747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7" name="Oval 376"/>
            <p:cNvSpPr>
              <a:spLocks/>
            </p:cNvSpPr>
            <p:nvPr/>
          </p:nvSpPr>
          <p:spPr bwMode="auto">
            <a:xfrm>
              <a:off x="73740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8" name="Oval 377"/>
            <p:cNvSpPr>
              <a:spLocks/>
            </p:cNvSpPr>
            <p:nvPr/>
          </p:nvSpPr>
          <p:spPr bwMode="auto">
            <a:xfrm>
              <a:off x="12176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9" name="Oval 378"/>
            <p:cNvSpPr>
              <a:spLocks/>
            </p:cNvSpPr>
            <p:nvPr/>
          </p:nvSpPr>
          <p:spPr bwMode="auto">
            <a:xfrm>
              <a:off x="2338102" y="2081290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0" name="Oval 379"/>
            <p:cNvSpPr>
              <a:spLocks/>
            </p:cNvSpPr>
            <p:nvPr/>
          </p:nvSpPr>
          <p:spPr bwMode="auto">
            <a:xfrm>
              <a:off x="425894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1" name="Oval 380"/>
            <p:cNvSpPr>
              <a:spLocks/>
            </p:cNvSpPr>
            <p:nvPr/>
          </p:nvSpPr>
          <p:spPr bwMode="auto">
            <a:xfrm>
              <a:off x="44190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2" name="Oval 381"/>
            <p:cNvSpPr>
              <a:spLocks/>
            </p:cNvSpPr>
            <p:nvPr/>
          </p:nvSpPr>
          <p:spPr bwMode="auto">
            <a:xfrm>
              <a:off x="6980151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3" name="Oval 382"/>
            <p:cNvSpPr>
              <a:spLocks/>
            </p:cNvSpPr>
            <p:nvPr/>
          </p:nvSpPr>
          <p:spPr bwMode="auto">
            <a:xfrm>
              <a:off x="577332" y="225994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384" name="Straight Connector 383"/>
            <p:cNvCxnSpPr>
              <a:stCxn id="383" idx="7"/>
              <a:endCxn id="377" idx="3"/>
            </p:cNvCxnSpPr>
            <p:nvPr/>
          </p:nvCxnSpPr>
          <p:spPr bwMode="auto">
            <a:xfrm flipV="1">
              <a:off x="623424" y="212738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5" name="Straight Connector 384"/>
            <p:cNvCxnSpPr>
              <a:stCxn id="377" idx="6"/>
              <a:endCxn id="376" idx="2"/>
            </p:cNvCxnSpPr>
            <p:nvPr/>
          </p:nvCxnSpPr>
          <p:spPr bwMode="auto">
            <a:xfrm>
              <a:off x="79140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6" name="Straight Connector 385"/>
            <p:cNvCxnSpPr>
              <a:stCxn id="376" idx="7"/>
              <a:endCxn id="358" idx="3"/>
            </p:cNvCxnSpPr>
            <p:nvPr/>
          </p:nvCxnSpPr>
          <p:spPr bwMode="auto">
            <a:xfrm flipV="1">
              <a:off x="9435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7" name="Straight Connector 386"/>
            <p:cNvCxnSpPr>
              <a:stCxn id="358" idx="5"/>
              <a:endCxn id="378" idx="1"/>
            </p:cNvCxnSpPr>
            <p:nvPr/>
          </p:nvCxnSpPr>
          <p:spPr bwMode="auto">
            <a:xfrm>
              <a:off x="110363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8" name="Straight Connector 387"/>
            <p:cNvCxnSpPr>
              <a:stCxn id="359" idx="3"/>
              <a:endCxn id="378" idx="7"/>
            </p:cNvCxnSpPr>
            <p:nvPr/>
          </p:nvCxnSpPr>
          <p:spPr bwMode="auto">
            <a:xfrm flipH="1">
              <a:off x="12637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" name="Straight Connector 388"/>
            <p:cNvCxnSpPr>
              <a:stCxn id="361" idx="2"/>
              <a:endCxn id="359" idx="6"/>
            </p:cNvCxnSpPr>
            <p:nvPr/>
          </p:nvCxnSpPr>
          <p:spPr bwMode="auto">
            <a:xfrm flipH="1">
              <a:off x="143168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0" name="Straight Connector 389"/>
            <p:cNvCxnSpPr>
              <a:stCxn id="361" idx="7"/>
              <a:endCxn id="345" idx="3"/>
            </p:cNvCxnSpPr>
            <p:nvPr/>
          </p:nvCxnSpPr>
          <p:spPr bwMode="auto">
            <a:xfrm flipV="1">
              <a:off x="158384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1" name="Straight Connector 390"/>
            <p:cNvCxnSpPr>
              <a:stCxn id="345" idx="5"/>
              <a:endCxn id="360" idx="1"/>
            </p:cNvCxnSpPr>
            <p:nvPr/>
          </p:nvCxnSpPr>
          <p:spPr bwMode="auto">
            <a:xfrm>
              <a:off x="17439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" name="Straight Connector 391"/>
            <p:cNvCxnSpPr>
              <a:stCxn id="360" idx="7"/>
              <a:endCxn id="346" idx="3"/>
            </p:cNvCxnSpPr>
            <p:nvPr/>
          </p:nvCxnSpPr>
          <p:spPr bwMode="auto">
            <a:xfrm flipV="1">
              <a:off x="19039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3" name="Straight Connector 392"/>
            <p:cNvCxnSpPr>
              <a:stCxn id="362" idx="1"/>
              <a:endCxn id="346" idx="5"/>
            </p:cNvCxnSpPr>
            <p:nvPr/>
          </p:nvCxnSpPr>
          <p:spPr bwMode="auto">
            <a:xfrm flipH="1" flipV="1">
              <a:off x="206405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4" name="Straight Connector 393"/>
            <p:cNvCxnSpPr>
              <a:stCxn id="379" idx="1"/>
              <a:endCxn id="362" idx="5"/>
            </p:cNvCxnSpPr>
            <p:nvPr/>
          </p:nvCxnSpPr>
          <p:spPr bwMode="auto">
            <a:xfrm flipH="1" flipV="1">
              <a:off x="2224124" y="1948724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5" name="Straight Connector 394"/>
            <p:cNvCxnSpPr>
              <a:stCxn id="363" idx="3"/>
            </p:cNvCxnSpPr>
            <p:nvPr/>
          </p:nvCxnSpPr>
          <p:spPr bwMode="auto">
            <a:xfrm flipH="1">
              <a:off x="2376524" y="1948724"/>
              <a:ext cx="129556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6" name="Straight Connector 395"/>
            <p:cNvCxnSpPr>
              <a:stCxn id="347" idx="3"/>
              <a:endCxn id="363" idx="7"/>
            </p:cNvCxnSpPr>
            <p:nvPr/>
          </p:nvCxnSpPr>
          <p:spPr bwMode="auto">
            <a:xfrm flipH="1">
              <a:off x="2544264" y="1770066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" name="Straight Connector 396"/>
            <p:cNvCxnSpPr>
              <a:stCxn id="348" idx="2"/>
              <a:endCxn id="347" idx="6"/>
            </p:cNvCxnSpPr>
            <p:nvPr/>
          </p:nvCxnSpPr>
          <p:spPr bwMode="auto">
            <a:xfrm flipH="1">
              <a:off x="2712242" y="1750974"/>
              <a:ext cx="10607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" name="Straight Connector 397"/>
            <p:cNvCxnSpPr>
              <a:stCxn id="342" idx="3"/>
              <a:endCxn id="348" idx="7"/>
            </p:cNvCxnSpPr>
            <p:nvPr/>
          </p:nvCxnSpPr>
          <p:spPr bwMode="auto">
            <a:xfrm flipH="1">
              <a:off x="28644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" name="Straight Connector 398"/>
            <p:cNvCxnSpPr>
              <a:stCxn id="342" idx="5"/>
              <a:endCxn id="350" idx="1"/>
            </p:cNvCxnSpPr>
            <p:nvPr/>
          </p:nvCxnSpPr>
          <p:spPr bwMode="auto">
            <a:xfrm>
              <a:off x="30244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" name="Straight Connector 399"/>
            <p:cNvCxnSpPr>
              <a:stCxn id="350" idx="7"/>
              <a:endCxn id="343" idx="3"/>
            </p:cNvCxnSpPr>
            <p:nvPr/>
          </p:nvCxnSpPr>
          <p:spPr bwMode="auto">
            <a:xfrm flipV="1">
              <a:off x="318454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" name="Straight Connector 400"/>
            <p:cNvCxnSpPr>
              <a:stCxn id="343" idx="5"/>
              <a:endCxn id="349" idx="1"/>
            </p:cNvCxnSpPr>
            <p:nvPr/>
          </p:nvCxnSpPr>
          <p:spPr bwMode="auto">
            <a:xfrm>
              <a:off x="334461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" name="Straight Connector 401"/>
            <p:cNvCxnSpPr>
              <a:stCxn id="349" idx="5"/>
              <a:endCxn id="364" idx="1"/>
            </p:cNvCxnSpPr>
            <p:nvPr/>
          </p:nvCxnSpPr>
          <p:spPr bwMode="auto">
            <a:xfrm>
              <a:off x="35046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3" name="Straight Connector 402"/>
            <p:cNvCxnSpPr>
              <a:endCxn id="351" idx="3"/>
            </p:cNvCxnSpPr>
            <p:nvPr/>
          </p:nvCxnSpPr>
          <p:spPr bwMode="auto">
            <a:xfrm flipV="1">
              <a:off x="3657084" y="1770066"/>
              <a:ext cx="129556" cy="15240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4" name="Straight Connector 403"/>
            <p:cNvCxnSpPr>
              <a:stCxn id="352" idx="2"/>
              <a:endCxn id="351" idx="6"/>
            </p:cNvCxnSpPr>
            <p:nvPr/>
          </p:nvCxnSpPr>
          <p:spPr bwMode="auto">
            <a:xfrm flipH="1">
              <a:off x="383273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5" name="Straight Connector 404"/>
            <p:cNvCxnSpPr>
              <a:stCxn id="365" idx="1"/>
              <a:endCxn id="352" idx="5"/>
            </p:cNvCxnSpPr>
            <p:nvPr/>
          </p:nvCxnSpPr>
          <p:spPr bwMode="auto">
            <a:xfrm flipH="1" flipV="1">
              <a:off x="39848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6" name="Straight Connector 405"/>
            <p:cNvCxnSpPr>
              <a:stCxn id="380" idx="1"/>
              <a:endCxn id="365" idx="5"/>
            </p:cNvCxnSpPr>
            <p:nvPr/>
          </p:nvCxnSpPr>
          <p:spPr bwMode="auto">
            <a:xfrm flipH="1" flipV="1">
              <a:off x="41449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7" name="Straight Connector 406"/>
            <p:cNvCxnSpPr>
              <a:stCxn id="380" idx="6"/>
              <a:endCxn id="381" idx="2"/>
            </p:cNvCxnSpPr>
            <p:nvPr/>
          </p:nvCxnSpPr>
          <p:spPr bwMode="auto">
            <a:xfrm>
              <a:off x="431294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8" name="Straight Connector 407"/>
            <p:cNvCxnSpPr>
              <a:stCxn id="366" idx="3"/>
              <a:endCxn id="381" idx="7"/>
            </p:cNvCxnSpPr>
            <p:nvPr/>
          </p:nvCxnSpPr>
          <p:spPr bwMode="auto">
            <a:xfrm flipH="1">
              <a:off x="44651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" name="Straight Connector 408"/>
            <p:cNvCxnSpPr>
              <a:stCxn id="371" idx="2"/>
              <a:endCxn id="366" idx="6"/>
            </p:cNvCxnSpPr>
            <p:nvPr/>
          </p:nvCxnSpPr>
          <p:spPr bwMode="auto">
            <a:xfrm flipH="1">
              <a:off x="4633082" y="1929632"/>
              <a:ext cx="74635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" name="Straight Connector 409"/>
            <p:cNvCxnSpPr>
              <a:stCxn id="354" idx="3"/>
              <a:endCxn id="371" idx="7"/>
            </p:cNvCxnSpPr>
            <p:nvPr/>
          </p:nvCxnSpPr>
          <p:spPr bwMode="auto">
            <a:xfrm flipH="1">
              <a:off x="542552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" name="Straight Connector 410"/>
            <p:cNvCxnSpPr>
              <a:stCxn id="354" idx="5"/>
              <a:endCxn id="372" idx="1"/>
            </p:cNvCxnSpPr>
            <p:nvPr/>
          </p:nvCxnSpPr>
          <p:spPr bwMode="auto">
            <a:xfrm>
              <a:off x="55855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" name="Straight Connector 411"/>
            <p:cNvCxnSpPr>
              <a:stCxn id="372" idx="7"/>
              <a:endCxn id="353" idx="3"/>
            </p:cNvCxnSpPr>
            <p:nvPr/>
          </p:nvCxnSpPr>
          <p:spPr bwMode="auto">
            <a:xfrm flipV="1">
              <a:off x="574566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" name="Straight Connector 412"/>
            <p:cNvCxnSpPr>
              <a:stCxn id="355" idx="2"/>
              <a:endCxn id="353" idx="6"/>
            </p:cNvCxnSpPr>
            <p:nvPr/>
          </p:nvCxnSpPr>
          <p:spPr bwMode="auto">
            <a:xfrm flipH="1">
              <a:off x="591364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" name="Straight Connector 413"/>
            <p:cNvCxnSpPr>
              <a:stCxn id="344" idx="3"/>
              <a:endCxn id="355" idx="7"/>
            </p:cNvCxnSpPr>
            <p:nvPr/>
          </p:nvCxnSpPr>
          <p:spPr bwMode="auto">
            <a:xfrm flipH="1">
              <a:off x="60658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" name="Straight Connector 414"/>
            <p:cNvCxnSpPr>
              <a:stCxn id="344" idx="5"/>
              <a:endCxn id="357" idx="1"/>
            </p:cNvCxnSpPr>
            <p:nvPr/>
          </p:nvCxnSpPr>
          <p:spPr bwMode="auto">
            <a:xfrm>
              <a:off x="62258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" name="Straight Connector 415"/>
            <p:cNvCxnSpPr>
              <a:stCxn id="357" idx="6"/>
              <a:endCxn id="356" idx="2"/>
            </p:cNvCxnSpPr>
            <p:nvPr/>
          </p:nvCxnSpPr>
          <p:spPr bwMode="auto">
            <a:xfrm>
              <a:off x="639385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" name="Straight Connector 416"/>
            <p:cNvCxnSpPr>
              <a:stCxn id="356" idx="5"/>
              <a:endCxn id="373" idx="1"/>
            </p:cNvCxnSpPr>
            <p:nvPr/>
          </p:nvCxnSpPr>
          <p:spPr bwMode="auto">
            <a:xfrm>
              <a:off x="65460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" name="Straight Connector 417"/>
            <p:cNvCxnSpPr>
              <a:stCxn id="373" idx="6"/>
              <a:endCxn id="374" idx="2"/>
            </p:cNvCxnSpPr>
            <p:nvPr/>
          </p:nvCxnSpPr>
          <p:spPr bwMode="auto">
            <a:xfrm>
              <a:off x="671399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" name="Straight Connector 418"/>
            <p:cNvCxnSpPr>
              <a:stCxn id="374" idx="5"/>
              <a:endCxn id="382" idx="1"/>
            </p:cNvCxnSpPr>
            <p:nvPr/>
          </p:nvCxnSpPr>
          <p:spPr bwMode="auto">
            <a:xfrm>
              <a:off x="6866154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" name="Straight Connector 419"/>
            <p:cNvCxnSpPr>
              <a:stCxn id="375" idx="3"/>
              <a:endCxn id="382" idx="7"/>
            </p:cNvCxnSpPr>
            <p:nvPr/>
          </p:nvCxnSpPr>
          <p:spPr bwMode="auto">
            <a:xfrm flipH="1">
              <a:off x="7026243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" name="Straight Connector 420"/>
            <p:cNvCxnSpPr>
              <a:stCxn id="468" idx="2"/>
              <a:endCxn id="467" idx="6"/>
            </p:cNvCxnSpPr>
            <p:nvPr/>
          </p:nvCxnSpPr>
          <p:spPr bwMode="auto">
            <a:xfrm flipH="1">
              <a:off x="2230692" y="1712896"/>
              <a:ext cx="5862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2" name="Oval 421"/>
            <p:cNvSpPr>
              <a:spLocks/>
            </p:cNvSpPr>
            <p:nvPr/>
          </p:nvSpPr>
          <p:spPr bwMode="auto">
            <a:xfrm>
              <a:off x="6178442" y="97126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3" name="Oval 422"/>
            <p:cNvSpPr>
              <a:spLocks/>
            </p:cNvSpPr>
            <p:nvPr/>
          </p:nvSpPr>
          <p:spPr bwMode="auto">
            <a:xfrm>
              <a:off x="585830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4" name="Oval 423"/>
            <p:cNvSpPr>
              <a:spLocks/>
            </p:cNvSpPr>
            <p:nvPr/>
          </p:nvSpPr>
          <p:spPr bwMode="auto">
            <a:xfrm>
              <a:off x="553816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5" name="Oval 424"/>
            <p:cNvSpPr>
              <a:spLocks/>
            </p:cNvSpPr>
            <p:nvPr/>
          </p:nvSpPr>
          <p:spPr bwMode="auto">
            <a:xfrm>
              <a:off x="601837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6" name="Oval 425"/>
            <p:cNvSpPr>
              <a:spLocks/>
            </p:cNvSpPr>
            <p:nvPr/>
          </p:nvSpPr>
          <p:spPr bwMode="auto">
            <a:xfrm>
              <a:off x="649858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7" name="Oval 426"/>
            <p:cNvSpPr>
              <a:spLocks/>
            </p:cNvSpPr>
            <p:nvPr/>
          </p:nvSpPr>
          <p:spPr bwMode="auto">
            <a:xfrm>
              <a:off x="633851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8" name="Oval 427"/>
            <p:cNvSpPr>
              <a:spLocks/>
            </p:cNvSpPr>
            <p:nvPr/>
          </p:nvSpPr>
          <p:spPr bwMode="auto">
            <a:xfrm>
              <a:off x="505795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9" name="Oval 428"/>
            <p:cNvSpPr>
              <a:spLocks/>
            </p:cNvSpPr>
            <p:nvPr/>
          </p:nvSpPr>
          <p:spPr bwMode="auto">
            <a:xfrm>
              <a:off x="537809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0" name="Oval 429"/>
            <p:cNvSpPr>
              <a:spLocks/>
            </p:cNvSpPr>
            <p:nvPr/>
          </p:nvSpPr>
          <p:spPr bwMode="auto">
            <a:xfrm>
              <a:off x="569823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1" name="Oval 430"/>
            <p:cNvSpPr>
              <a:spLocks/>
            </p:cNvSpPr>
            <p:nvPr/>
          </p:nvSpPr>
          <p:spPr bwMode="auto">
            <a:xfrm>
              <a:off x="665865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2" name="Oval 431"/>
            <p:cNvSpPr>
              <a:spLocks/>
            </p:cNvSpPr>
            <p:nvPr/>
          </p:nvSpPr>
          <p:spPr bwMode="auto">
            <a:xfrm>
              <a:off x="681872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5" name="Oval 434"/>
            <p:cNvSpPr>
              <a:spLocks/>
            </p:cNvSpPr>
            <p:nvPr/>
          </p:nvSpPr>
          <p:spPr bwMode="auto">
            <a:xfrm>
              <a:off x="7138900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6" name="Oval 435"/>
            <p:cNvSpPr>
              <a:spLocks/>
            </p:cNvSpPr>
            <p:nvPr/>
          </p:nvSpPr>
          <p:spPr bwMode="auto">
            <a:xfrm>
              <a:off x="16964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7" name="Oval 436"/>
            <p:cNvSpPr>
              <a:spLocks/>
            </p:cNvSpPr>
            <p:nvPr/>
          </p:nvSpPr>
          <p:spPr bwMode="auto">
            <a:xfrm>
              <a:off x="201662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9" name="Oval 438"/>
            <p:cNvSpPr>
              <a:spLocks/>
            </p:cNvSpPr>
            <p:nvPr/>
          </p:nvSpPr>
          <p:spPr bwMode="auto">
            <a:xfrm>
              <a:off x="297704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0" name="Oval 439"/>
            <p:cNvSpPr>
              <a:spLocks/>
            </p:cNvSpPr>
            <p:nvPr/>
          </p:nvSpPr>
          <p:spPr bwMode="auto">
            <a:xfrm>
              <a:off x="32971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1" name="Oval 440"/>
            <p:cNvSpPr>
              <a:spLocks/>
            </p:cNvSpPr>
            <p:nvPr/>
          </p:nvSpPr>
          <p:spPr bwMode="auto">
            <a:xfrm>
              <a:off x="489788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6" name="Oval 445"/>
            <p:cNvSpPr>
              <a:spLocks/>
            </p:cNvSpPr>
            <p:nvPr/>
          </p:nvSpPr>
          <p:spPr bwMode="auto">
            <a:xfrm>
              <a:off x="521802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7" name="Oval 446"/>
            <p:cNvSpPr>
              <a:spLocks/>
            </p:cNvSpPr>
            <p:nvPr/>
          </p:nvSpPr>
          <p:spPr bwMode="auto">
            <a:xfrm>
              <a:off x="6978811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2" name="Oval 451"/>
            <p:cNvSpPr>
              <a:spLocks/>
            </p:cNvSpPr>
            <p:nvPr/>
          </p:nvSpPr>
          <p:spPr bwMode="auto">
            <a:xfrm>
              <a:off x="105620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3" name="Oval 452"/>
            <p:cNvSpPr>
              <a:spLocks/>
            </p:cNvSpPr>
            <p:nvPr/>
          </p:nvSpPr>
          <p:spPr bwMode="auto">
            <a:xfrm>
              <a:off x="137634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9" name="Oval 458"/>
            <p:cNvSpPr>
              <a:spLocks/>
            </p:cNvSpPr>
            <p:nvPr/>
          </p:nvSpPr>
          <p:spPr bwMode="auto">
            <a:xfrm>
              <a:off x="18565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5" name="Oval 464"/>
            <p:cNvSpPr>
              <a:spLocks/>
            </p:cNvSpPr>
            <p:nvPr/>
          </p:nvSpPr>
          <p:spPr bwMode="auto">
            <a:xfrm>
              <a:off x="15364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7" name="Oval 466"/>
            <p:cNvSpPr>
              <a:spLocks/>
            </p:cNvSpPr>
            <p:nvPr/>
          </p:nvSpPr>
          <p:spPr bwMode="auto">
            <a:xfrm>
              <a:off x="217669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8" name="Oval 467"/>
            <p:cNvSpPr>
              <a:spLocks/>
            </p:cNvSpPr>
            <p:nvPr/>
          </p:nvSpPr>
          <p:spPr bwMode="auto">
            <a:xfrm>
              <a:off x="281697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9" name="Oval 468"/>
            <p:cNvSpPr>
              <a:spLocks/>
            </p:cNvSpPr>
            <p:nvPr/>
          </p:nvSpPr>
          <p:spPr bwMode="auto">
            <a:xfrm>
              <a:off x="34572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1" name="Oval 470"/>
            <p:cNvSpPr>
              <a:spLocks/>
            </p:cNvSpPr>
            <p:nvPr/>
          </p:nvSpPr>
          <p:spPr bwMode="auto">
            <a:xfrm>
              <a:off x="31371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3" name="Oval 472"/>
            <p:cNvSpPr>
              <a:spLocks/>
            </p:cNvSpPr>
            <p:nvPr/>
          </p:nvSpPr>
          <p:spPr bwMode="auto">
            <a:xfrm>
              <a:off x="377739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8" name="Oval 487"/>
            <p:cNvSpPr>
              <a:spLocks/>
            </p:cNvSpPr>
            <p:nvPr/>
          </p:nvSpPr>
          <p:spPr bwMode="auto">
            <a:xfrm>
              <a:off x="393746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9" name="Oval 488"/>
            <p:cNvSpPr>
              <a:spLocks/>
            </p:cNvSpPr>
            <p:nvPr/>
          </p:nvSpPr>
          <p:spPr bwMode="auto">
            <a:xfrm>
              <a:off x="4737812" y="1685896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2" name="Oval 491"/>
            <p:cNvSpPr>
              <a:spLocks/>
            </p:cNvSpPr>
            <p:nvPr/>
          </p:nvSpPr>
          <p:spPr bwMode="auto">
            <a:xfrm>
              <a:off x="8961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5" name="Oval 494"/>
            <p:cNvSpPr>
              <a:spLocks/>
            </p:cNvSpPr>
            <p:nvPr/>
          </p:nvSpPr>
          <p:spPr bwMode="auto">
            <a:xfrm>
              <a:off x="73606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6" name="Oval 495"/>
            <p:cNvSpPr>
              <a:spLocks/>
            </p:cNvSpPr>
            <p:nvPr/>
          </p:nvSpPr>
          <p:spPr bwMode="auto">
            <a:xfrm>
              <a:off x="121627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7" name="Oval 506"/>
            <p:cNvSpPr>
              <a:spLocks/>
            </p:cNvSpPr>
            <p:nvPr/>
          </p:nvSpPr>
          <p:spPr bwMode="auto">
            <a:xfrm>
              <a:off x="361732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8" name="Oval 507"/>
            <p:cNvSpPr>
              <a:spLocks/>
            </p:cNvSpPr>
            <p:nvPr/>
          </p:nvSpPr>
          <p:spPr bwMode="auto">
            <a:xfrm>
              <a:off x="40975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9" name="Oval 508"/>
            <p:cNvSpPr>
              <a:spLocks/>
            </p:cNvSpPr>
            <p:nvPr/>
          </p:nvSpPr>
          <p:spPr bwMode="auto">
            <a:xfrm>
              <a:off x="4577742" y="186455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1" name="Oval 510"/>
            <p:cNvSpPr>
              <a:spLocks/>
            </p:cNvSpPr>
            <p:nvPr/>
          </p:nvSpPr>
          <p:spPr bwMode="auto">
            <a:xfrm>
              <a:off x="57599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3" name="Oval 512"/>
            <p:cNvSpPr>
              <a:spLocks/>
            </p:cNvSpPr>
            <p:nvPr/>
          </p:nvSpPr>
          <p:spPr bwMode="auto">
            <a:xfrm>
              <a:off x="425760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7" name="Oval 516"/>
            <p:cNvSpPr>
              <a:spLocks/>
            </p:cNvSpPr>
            <p:nvPr/>
          </p:nvSpPr>
          <p:spPr bwMode="auto">
            <a:xfrm>
              <a:off x="441767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534" name="Straight Connector 533"/>
            <p:cNvCxnSpPr>
              <a:stCxn id="511" idx="7"/>
              <a:endCxn id="495" idx="3"/>
            </p:cNvCxnSpPr>
            <p:nvPr/>
          </p:nvCxnSpPr>
          <p:spPr bwMode="auto">
            <a:xfrm flipV="1">
              <a:off x="62208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5" name="Straight Connector 534"/>
            <p:cNvCxnSpPr>
              <a:stCxn id="495" idx="6"/>
              <a:endCxn id="492" idx="2"/>
            </p:cNvCxnSpPr>
            <p:nvPr/>
          </p:nvCxnSpPr>
          <p:spPr bwMode="auto">
            <a:xfrm>
              <a:off x="790062" y="189155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" name="Straight Connector 541"/>
            <p:cNvCxnSpPr>
              <a:stCxn id="492" idx="7"/>
              <a:endCxn id="452" idx="3"/>
            </p:cNvCxnSpPr>
            <p:nvPr/>
          </p:nvCxnSpPr>
          <p:spPr bwMode="auto">
            <a:xfrm flipV="1">
              <a:off x="94222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" name="Straight Connector 542"/>
            <p:cNvCxnSpPr>
              <a:stCxn id="452" idx="5"/>
              <a:endCxn id="496" idx="1"/>
            </p:cNvCxnSpPr>
            <p:nvPr/>
          </p:nvCxnSpPr>
          <p:spPr bwMode="auto">
            <a:xfrm>
              <a:off x="110229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4" name="Straight Connector 543"/>
            <p:cNvCxnSpPr>
              <a:stCxn id="453" idx="3"/>
              <a:endCxn id="496" idx="7"/>
            </p:cNvCxnSpPr>
            <p:nvPr/>
          </p:nvCxnSpPr>
          <p:spPr bwMode="auto">
            <a:xfrm flipH="1">
              <a:off x="126236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5" name="Straight Connector 544"/>
            <p:cNvCxnSpPr>
              <a:stCxn id="465" idx="2"/>
              <a:endCxn id="453" idx="6"/>
            </p:cNvCxnSpPr>
            <p:nvPr/>
          </p:nvCxnSpPr>
          <p:spPr bwMode="auto">
            <a:xfrm flipH="1">
              <a:off x="143034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6" name="Straight Connector 545"/>
            <p:cNvCxnSpPr>
              <a:stCxn id="465" idx="7"/>
              <a:endCxn id="436" idx="3"/>
            </p:cNvCxnSpPr>
            <p:nvPr/>
          </p:nvCxnSpPr>
          <p:spPr bwMode="auto">
            <a:xfrm flipV="1">
              <a:off x="15825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7" name="Straight Connector 546"/>
            <p:cNvCxnSpPr>
              <a:stCxn id="436" idx="5"/>
              <a:endCxn id="459" idx="1"/>
            </p:cNvCxnSpPr>
            <p:nvPr/>
          </p:nvCxnSpPr>
          <p:spPr bwMode="auto">
            <a:xfrm>
              <a:off x="174257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8" name="Straight Connector 547"/>
            <p:cNvCxnSpPr>
              <a:stCxn id="459" idx="7"/>
              <a:endCxn id="437" idx="3"/>
            </p:cNvCxnSpPr>
            <p:nvPr/>
          </p:nvCxnSpPr>
          <p:spPr bwMode="auto">
            <a:xfrm flipV="1">
              <a:off x="190264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9" name="Straight Connector 548"/>
            <p:cNvCxnSpPr>
              <a:stCxn id="467" idx="1"/>
              <a:endCxn id="437" idx="5"/>
            </p:cNvCxnSpPr>
            <p:nvPr/>
          </p:nvCxnSpPr>
          <p:spPr bwMode="auto">
            <a:xfrm flipH="1" flipV="1">
              <a:off x="206271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0" name="Straight Connector 549"/>
            <p:cNvCxnSpPr>
              <a:stCxn id="439" idx="3"/>
              <a:endCxn id="468" idx="7"/>
            </p:cNvCxnSpPr>
            <p:nvPr/>
          </p:nvCxnSpPr>
          <p:spPr bwMode="auto">
            <a:xfrm flipH="1">
              <a:off x="286306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1" name="Straight Connector 550"/>
            <p:cNvCxnSpPr>
              <a:stCxn id="439" idx="5"/>
              <a:endCxn id="471" idx="1"/>
            </p:cNvCxnSpPr>
            <p:nvPr/>
          </p:nvCxnSpPr>
          <p:spPr bwMode="auto">
            <a:xfrm>
              <a:off x="302313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2" name="Straight Connector 551"/>
            <p:cNvCxnSpPr>
              <a:stCxn id="471" idx="7"/>
              <a:endCxn id="440" idx="3"/>
            </p:cNvCxnSpPr>
            <p:nvPr/>
          </p:nvCxnSpPr>
          <p:spPr bwMode="auto">
            <a:xfrm flipV="1">
              <a:off x="31832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" name="Straight Connector 552"/>
            <p:cNvCxnSpPr>
              <a:endCxn id="469" idx="1"/>
            </p:cNvCxnSpPr>
            <p:nvPr/>
          </p:nvCxnSpPr>
          <p:spPr bwMode="auto">
            <a:xfrm>
              <a:off x="3351182" y="1561238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" name="Straight Connector 553"/>
            <p:cNvCxnSpPr>
              <a:stCxn id="469" idx="5"/>
              <a:endCxn id="507" idx="1"/>
            </p:cNvCxnSpPr>
            <p:nvPr/>
          </p:nvCxnSpPr>
          <p:spPr bwMode="auto">
            <a:xfrm>
              <a:off x="350334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5" name="Straight Connector 554"/>
            <p:cNvCxnSpPr>
              <a:stCxn id="473" idx="3"/>
              <a:endCxn id="507" idx="7"/>
            </p:cNvCxnSpPr>
            <p:nvPr/>
          </p:nvCxnSpPr>
          <p:spPr bwMode="auto">
            <a:xfrm flipH="1">
              <a:off x="366341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6" name="Straight Connector 555"/>
            <p:cNvCxnSpPr>
              <a:stCxn id="473" idx="6"/>
              <a:endCxn id="488" idx="2"/>
            </p:cNvCxnSpPr>
            <p:nvPr/>
          </p:nvCxnSpPr>
          <p:spPr bwMode="auto">
            <a:xfrm>
              <a:off x="383139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7" name="Straight Connector 556"/>
            <p:cNvCxnSpPr>
              <a:stCxn id="488" idx="5"/>
              <a:endCxn id="508" idx="1"/>
            </p:cNvCxnSpPr>
            <p:nvPr/>
          </p:nvCxnSpPr>
          <p:spPr bwMode="auto">
            <a:xfrm>
              <a:off x="398355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8" name="Straight Connector 557"/>
            <p:cNvCxnSpPr>
              <a:stCxn id="508" idx="5"/>
              <a:endCxn id="513" idx="1"/>
            </p:cNvCxnSpPr>
            <p:nvPr/>
          </p:nvCxnSpPr>
          <p:spPr bwMode="auto">
            <a:xfrm>
              <a:off x="414362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9" name="Straight Connector 558"/>
            <p:cNvCxnSpPr>
              <a:stCxn id="517" idx="2"/>
              <a:endCxn id="513" idx="6"/>
            </p:cNvCxnSpPr>
            <p:nvPr/>
          </p:nvCxnSpPr>
          <p:spPr bwMode="auto">
            <a:xfrm flipH="1">
              <a:off x="4311602" y="207021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0" name="Straight Connector 559"/>
            <p:cNvCxnSpPr>
              <a:stCxn id="517" idx="7"/>
              <a:endCxn id="509" idx="3"/>
            </p:cNvCxnSpPr>
            <p:nvPr/>
          </p:nvCxnSpPr>
          <p:spPr bwMode="auto">
            <a:xfrm flipV="1">
              <a:off x="446376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1" name="Straight Connector 560"/>
            <p:cNvCxnSpPr>
              <a:stCxn id="509" idx="7"/>
              <a:endCxn id="489" idx="3"/>
            </p:cNvCxnSpPr>
            <p:nvPr/>
          </p:nvCxnSpPr>
          <p:spPr bwMode="auto">
            <a:xfrm flipV="1">
              <a:off x="462383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2" name="Straight Connector 561"/>
            <p:cNvCxnSpPr>
              <a:stCxn id="489" idx="7"/>
              <a:endCxn id="441" idx="3"/>
            </p:cNvCxnSpPr>
            <p:nvPr/>
          </p:nvCxnSpPr>
          <p:spPr bwMode="auto">
            <a:xfrm flipV="1">
              <a:off x="47839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5" name="Straight Connector 564"/>
            <p:cNvCxnSpPr>
              <a:stCxn id="441" idx="7"/>
              <a:endCxn id="428" idx="3"/>
            </p:cNvCxnSpPr>
            <p:nvPr/>
          </p:nvCxnSpPr>
          <p:spPr bwMode="auto">
            <a:xfrm flipV="1">
              <a:off x="494397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6" name="Straight Connector 565"/>
            <p:cNvCxnSpPr>
              <a:stCxn id="446" idx="1"/>
              <a:endCxn id="428" idx="5"/>
            </p:cNvCxnSpPr>
            <p:nvPr/>
          </p:nvCxnSpPr>
          <p:spPr bwMode="auto">
            <a:xfrm flipH="1" flipV="1">
              <a:off x="510404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7" name="Straight Connector 566"/>
            <p:cNvCxnSpPr>
              <a:stCxn id="429" idx="3"/>
              <a:endCxn id="446" idx="7"/>
            </p:cNvCxnSpPr>
            <p:nvPr/>
          </p:nvCxnSpPr>
          <p:spPr bwMode="auto">
            <a:xfrm flipH="1">
              <a:off x="526411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8" name="Straight Connector 567"/>
            <p:cNvCxnSpPr>
              <a:stCxn id="429" idx="7"/>
              <a:endCxn id="424" idx="3"/>
            </p:cNvCxnSpPr>
            <p:nvPr/>
          </p:nvCxnSpPr>
          <p:spPr bwMode="auto">
            <a:xfrm flipV="1">
              <a:off x="542418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9" name="Straight Connector 568"/>
            <p:cNvCxnSpPr>
              <a:stCxn id="430" idx="1"/>
            </p:cNvCxnSpPr>
            <p:nvPr/>
          </p:nvCxnSpPr>
          <p:spPr bwMode="auto">
            <a:xfrm flipH="1" flipV="1">
              <a:off x="5592162" y="1203922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0" name="Straight Connector 569"/>
            <p:cNvCxnSpPr>
              <a:stCxn id="423" idx="2"/>
              <a:endCxn id="430" idx="7"/>
            </p:cNvCxnSpPr>
            <p:nvPr/>
          </p:nvCxnSpPr>
          <p:spPr bwMode="auto">
            <a:xfrm flipH="1">
              <a:off x="5744324" y="1176922"/>
              <a:ext cx="113978" cy="159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1" name="Straight Connector 570"/>
            <p:cNvCxnSpPr>
              <a:stCxn id="425" idx="2"/>
              <a:endCxn id="423" idx="6"/>
            </p:cNvCxnSpPr>
            <p:nvPr/>
          </p:nvCxnSpPr>
          <p:spPr bwMode="auto">
            <a:xfrm flipH="1">
              <a:off x="591230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2" name="Straight Connector 571"/>
            <p:cNvCxnSpPr>
              <a:stCxn id="425" idx="7"/>
              <a:endCxn id="422" idx="3"/>
            </p:cNvCxnSpPr>
            <p:nvPr/>
          </p:nvCxnSpPr>
          <p:spPr bwMode="auto">
            <a:xfrm flipV="1">
              <a:off x="606446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" name="Straight Connector 572"/>
            <p:cNvCxnSpPr>
              <a:stCxn id="422" idx="5"/>
              <a:endCxn id="427" idx="1"/>
            </p:cNvCxnSpPr>
            <p:nvPr/>
          </p:nvCxnSpPr>
          <p:spPr bwMode="auto">
            <a:xfrm>
              <a:off x="622453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4" name="Straight Connector 573"/>
            <p:cNvCxnSpPr>
              <a:stCxn id="427" idx="6"/>
              <a:endCxn id="426" idx="2"/>
            </p:cNvCxnSpPr>
            <p:nvPr/>
          </p:nvCxnSpPr>
          <p:spPr bwMode="auto">
            <a:xfrm>
              <a:off x="639251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" name="Straight Connector 574"/>
            <p:cNvCxnSpPr>
              <a:stCxn id="431" idx="1"/>
              <a:endCxn id="426" idx="5"/>
            </p:cNvCxnSpPr>
            <p:nvPr/>
          </p:nvCxnSpPr>
          <p:spPr bwMode="auto">
            <a:xfrm flipH="1" flipV="1">
              <a:off x="654467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6" name="Straight Connector 575"/>
            <p:cNvCxnSpPr>
              <a:stCxn id="432" idx="2"/>
              <a:endCxn id="431" idx="6"/>
            </p:cNvCxnSpPr>
            <p:nvPr/>
          </p:nvCxnSpPr>
          <p:spPr bwMode="auto">
            <a:xfrm flipH="1">
              <a:off x="6712652" y="135558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7" name="Straight Connector 576"/>
            <p:cNvCxnSpPr>
              <a:stCxn id="447" idx="1"/>
              <a:endCxn id="432" idx="5"/>
            </p:cNvCxnSpPr>
            <p:nvPr/>
          </p:nvCxnSpPr>
          <p:spPr bwMode="auto">
            <a:xfrm flipH="1" flipV="1">
              <a:off x="6864814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8" name="Straight Connector 577"/>
            <p:cNvCxnSpPr>
              <a:stCxn id="447" idx="7"/>
              <a:endCxn id="435" idx="3"/>
            </p:cNvCxnSpPr>
            <p:nvPr/>
          </p:nvCxnSpPr>
          <p:spPr bwMode="auto">
            <a:xfrm flipV="1">
              <a:off x="7024903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4" name="TextBox 163"/>
          <p:cNvSpPr txBox="1"/>
          <p:nvPr/>
        </p:nvSpPr>
        <p:spPr>
          <a:xfrm>
            <a:off x="7182508" y="5044384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+g’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7182508" y="5634017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0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6978" y="3815934"/>
            <a:ext cx="3659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>
                <a:solidFill>
                  <a:schemeClr val="bg1"/>
                </a:solidFill>
              </a:rPr>
              <a:t>g’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</a:p>
          <a:p>
            <a:pPr lvl="0"/>
            <a:r>
              <a:rPr lang="en-US" altLang="en-US" dirty="0">
                <a:solidFill>
                  <a:schemeClr val="bg1"/>
                </a:solidFill>
                <a:sym typeface="Symbol"/>
              </a:rPr>
              <a:t></a:t>
            </a:r>
            <a:r>
              <a:rPr lang="en-US" altLang="en-US" dirty="0">
                <a:solidFill>
                  <a:schemeClr val="bg1"/>
                </a:solidFill>
              </a:rPr>
              <a:t> = (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+</a:t>
            </a:r>
            <a:r>
              <a:rPr lang="en-US" altLang="en-US" dirty="0">
                <a:solidFill>
                  <a:schemeClr val="bg1"/>
                </a:solidFill>
              </a:rPr>
              <a:t>g’)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-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</a:t>
            </a:r>
            <a:r>
              <a:rPr lang="en-US" altLang="en-US" dirty="0">
                <a:solidFill>
                  <a:schemeClr val="bg1"/>
                </a:solidFill>
              </a:rPr>
              <a:t>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+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63" name="TextBox 562"/>
          <p:cNvSpPr txBox="1"/>
          <p:nvPr/>
        </p:nvSpPr>
        <p:spPr>
          <a:xfrm>
            <a:off x="7182508" y="5044384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+g’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64" name="TextBox 563"/>
          <p:cNvSpPr txBox="1"/>
          <p:nvPr/>
        </p:nvSpPr>
        <p:spPr>
          <a:xfrm>
            <a:off x="7182508" y="5634017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339" name="Group 338"/>
          <p:cNvGrpSpPr/>
          <p:nvPr/>
        </p:nvGrpSpPr>
        <p:grpSpPr>
          <a:xfrm>
            <a:off x="575992" y="4944515"/>
            <a:ext cx="6618248" cy="1342684"/>
            <a:chOff x="575992" y="971264"/>
            <a:chExt cx="6618248" cy="1342684"/>
          </a:xfrm>
        </p:grpSpPr>
        <p:cxnSp>
          <p:nvCxnSpPr>
            <p:cNvPr id="340" name="Straight Connector 339"/>
            <p:cNvCxnSpPr/>
            <p:nvPr/>
          </p:nvCxnSpPr>
          <p:spPr bwMode="auto">
            <a:xfrm>
              <a:off x="600065" y="1239804"/>
              <a:ext cx="0" cy="10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1" name="Straight Connector 340"/>
            <p:cNvCxnSpPr/>
            <p:nvPr/>
          </p:nvCxnSpPr>
          <p:spPr bwMode="auto">
            <a:xfrm>
              <a:off x="605373" y="2301924"/>
              <a:ext cx="658886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2" name="Oval 341"/>
            <p:cNvSpPr>
              <a:spLocks/>
            </p:cNvSpPr>
            <p:nvPr/>
          </p:nvSpPr>
          <p:spPr bwMode="auto">
            <a:xfrm>
              <a:off x="29783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3" name="Oval 342"/>
            <p:cNvSpPr>
              <a:spLocks/>
            </p:cNvSpPr>
            <p:nvPr/>
          </p:nvSpPr>
          <p:spPr bwMode="auto">
            <a:xfrm>
              <a:off x="329852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4" name="Oval 343"/>
            <p:cNvSpPr>
              <a:spLocks/>
            </p:cNvSpPr>
            <p:nvPr/>
          </p:nvSpPr>
          <p:spPr bwMode="auto">
            <a:xfrm>
              <a:off x="61797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5" name="Oval 344"/>
            <p:cNvSpPr>
              <a:spLocks/>
            </p:cNvSpPr>
            <p:nvPr/>
          </p:nvSpPr>
          <p:spPr bwMode="auto">
            <a:xfrm>
              <a:off x="16978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6" name="Oval 345"/>
            <p:cNvSpPr>
              <a:spLocks/>
            </p:cNvSpPr>
            <p:nvPr/>
          </p:nvSpPr>
          <p:spPr bwMode="auto">
            <a:xfrm>
              <a:off x="201796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7" name="Oval 346"/>
            <p:cNvSpPr>
              <a:spLocks/>
            </p:cNvSpPr>
            <p:nvPr/>
          </p:nvSpPr>
          <p:spPr bwMode="auto">
            <a:xfrm>
              <a:off x="265824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8" name="Oval 347"/>
            <p:cNvSpPr>
              <a:spLocks/>
            </p:cNvSpPr>
            <p:nvPr/>
          </p:nvSpPr>
          <p:spPr bwMode="auto">
            <a:xfrm>
              <a:off x="281831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9" name="Oval 348"/>
            <p:cNvSpPr>
              <a:spLocks/>
            </p:cNvSpPr>
            <p:nvPr/>
          </p:nvSpPr>
          <p:spPr bwMode="auto">
            <a:xfrm>
              <a:off x="345859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0" name="Oval 349"/>
            <p:cNvSpPr>
              <a:spLocks/>
            </p:cNvSpPr>
            <p:nvPr/>
          </p:nvSpPr>
          <p:spPr bwMode="auto">
            <a:xfrm>
              <a:off x="31384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1" name="Oval 350"/>
            <p:cNvSpPr>
              <a:spLocks/>
            </p:cNvSpPr>
            <p:nvPr/>
          </p:nvSpPr>
          <p:spPr bwMode="auto">
            <a:xfrm>
              <a:off x="377873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2" name="Oval 351"/>
            <p:cNvSpPr>
              <a:spLocks/>
            </p:cNvSpPr>
            <p:nvPr/>
          </p:nvSpPr>
          <p:spPr bwMode="auto">
            <a:xfrm>
              <a:off x="39388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3" name="Oval 352"/>
            <p:cNvSpPr>
              <a:spLocks/>
            </p:cNvSpPr>
            <p:nvPr/>
          </p:nvSpPr>
          <p:spPr bwMode="auto">
            <a:xfrm>
              <a:off x="585964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4" name="Oval 353"/>
            <p:cNvSpPr>
              <a:spLocks/>
            </p:cNvSpPr>
            <p:nvPr/>
          </p:nvSpPr>
          <p:spPr bwMode="auto">
            <a:xfrm>
              <a:off x="55395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5" name="Oval 354"/>
            <p:cNvSpPr>
              <a:spLocks/>
            </p:cNvSpPr>
            <p:nvPr/>
          </p:nvSpPr>
          <p:spPr bwMode="auto">
            <a:xfrm>
              <a:off x="601971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6" name="Oval 355"/>
            <p:cNvSpPr>
              <a:spLocks/>
            </p:cNvSpPr>
            <p:nvPr/>
          </p:nvSpPr>
          <p:spPr bwMode="auto">
            <a:xfrm>
              <a:off x="64999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7" name="Oval 356"/>
            <p:cNvSpPr>
              <a:spLocks/>
            </p:cNvSpPr>
            <p:nvPr/>
          </p:nvSpPr>
          <p:spPr bwMode="auto">
            <a:xfrm>
              <a:off x="63398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8" name="Oval 357"/>
            <p:cNvSpPr>
              <a:spLocks/>
            </p:cNvSpPr>
            <p:nvPr/>
          </p:nvSpPr>
          <p:spPr bwMode="auto">
            <a:xfrm>
              <a:off x="105754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9" name="Oval 358"/>
            <p:cNvSpPr>
              <a:spLocks/>
            </p:cNvSpPr>
            <p:nvPr/>
          </p:nvSpPr>
          <p:spPr bwMode="auto">
            <a:xfrm>
              <a:off x="137768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0" name="Oval 359"/>
            <p:cNvSpPr>
              <a:spLocks/>
            </p:cNvSpPr>
            <p:nvPr/>
          </p:nvSpPr>
          <p:spPr bwMode="auto">
            <a:xfrm>
              <a:off x="18578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1" name="Oval 360"/>
            <p:cNvSpPr>
              <a:spLocks/>
            </p:cNvSpPr>
            <p:nvPr/>
          </p:nvSpPr>
          <p:spPr bwMode="auto">
            <a:xfrm>
              <a:off x="153775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2" name="Oval 361"/>
            <p:cNvSpPr>
              <a:spLocks/>
            </p:cNvSpPr>
            <p:nvPr/>
          </p:nvSpPr>
          <p:spPr bwMode="auto">
            <a:xfrm>
              <a:off x="217803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3" name="Oval 362"/>
            <p:cNvSpPr>
              <a:spLocks/>
            </p:cNvSpPr>
            <p:nvPr/>
          </p:nvSpPr>
          <p:spPr bwMode="auto">
            <a:xfrm>
              <a:off x="249817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4" name="Oval 363"/>
            <p:cNvSpPr>
              <a:spLocks/>
            </p:cNvSpPr>
            <p:nvPr/>
          </p:nvSpPr>
          <p:spPr bwMode="auto">
            <a:xfrm>
              <a:off x="36186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5" name="Oval 364"/>
            <p:cNvSpPr>
              <a:spLocks/>
            </p:cNvSpPr>
            <p:nvPr/>
          </p:nvSpPr>
          <p:spPr bwMode="auto">
            <a:xfrm>
              <a:off x="40988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6" name="Oval 365"/>
            <p:cNvSpPr>
              <a:spLocks/>
            </p:cNvSpPr>
            <p:nvPr/>
          </p:nvSpPr>
          <p:spPr bwMode="auto">
            <a:xfrm>
              <a:off x="457908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7" name="Oval 366"/>
            <p:cNvSpPr>
              <a:spLocks/>
            </p:cNvSpPr>
            <p:nvPr/>
          </p:nvSpPr>
          <p:spPr bwMode="auto">
            <a:xfrm>
              <a:off x="489922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8" name="Oval 367"/>
            <p:cNvSpPr>
              <a:spLocks/>
            </p:cNvSpPr>
            <p:nvPr/>
          </p:nvSpPr>
          <p:spPr bwMode="auto">
            <a:xfrm>
              <a:off x="505929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9" name="Oval 368"/>
            <p:cNvSpPr>
              <a:spLocks/>
            </p:cNvSpPr>
            <p:nvPr/>
          </p:nvSpPr>
          <p:spPr bwMode="auto">
            <a:xfrm>
              <a:off x="473915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0" name="Oval 369"/>
            <p:cNvSpPr>
              <a:spLocks/>
            </p:cNvSpPr>
            <p:nvPr/>
          </p:nvSpPr>
          <p:spPr bwMode="auto">
            <a:xfrm>
              <a:off x="521936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1" name="Oval 370"/>
            <p:cNvSpPr>
              <a:spLocks/>
            </p:cNvSpPr>
            <p:nvPr/>
          </p:nvSpPr>
          <p:spPr bwMode="auto">
            <a:xfrm>
              <a:off x="537943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2" name="Oval 371"/>
            <p:cNvSpPr>
              <a:spLocks/>
            </p:cNvSpPr>
            <p:nvPr/>
          </p:nvSpPr>
          <p:spPr bwMode="auto">
            <a:xfrm>
              <a:off x="56995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3" name="Oval 372"/>
            <p:cNvSpPr>
              <a:spLocks/>
            </p:cNvSpPr>
            <p:nvPr/>
          </p:nvSpPr>
          <p:spPr bwMode="auto">
            <a:xfrm>
              <a:off x="66599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4" name="Oval 373"/>
            <p:cNvSpPr>
              <a:spLocks/>
            </p:cNvSpPr>
            <p:nvPr/>
          </p:nvSpPr>
          <p:spPr bwMode="auto">
            <a:xfrm>
              <a:off x="68200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5" name="Oval 374"/>
            <p:cNvSpPr>
              <a:spLocks/>
            </p:cNvSpPr>
            <p:nvPr/>
          </p:nvSpPr>
          <p:spPr bwMode="auto">
            <a:xfrm>
              <a:off x="7140240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6" name="Oval 375"/>
            <p:cNvSpPr>
              <a:spLocks/>
            </p:cNvSpPr>
            <p:nvPr/>
          </p:nvSpPr>
          <p:spPr bwMode="auto">
            <a:xfrm>
              <a:off x="89747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7" name="Oval 376"/>
            <p:cNvSpPr>
              <a:spLocks/>
            </p:cNvSpPr>
            <p:nvPr/>
          </p:nvSpPr>
          <p:spPr bwMode="auto">
            <a:xfrm>
              <a:off x="73740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8" name="Oval 377"/>
            <p:cNvSpPr>
              <a:spLocks/>
            </p:cNvSpPr>
            <p:nvPr/>
          </p:nvSpPr>
          <p:spPr bwMode="auto">
            <a:xfrm>
              <a:off x="12176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9" name="Oval 378"/>
            <p:cNvSpPr>
              <a:spLocks/>
            </p:cNvSpPr>
            <p:nvPr/>
          </p:nvSpPr>
          <p:spPr bwMode="auto">
            <a:xfrm>
              <a:off x="2338102" y="2081290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0" name="Oval 379"/>
            <p:cNvSpPr>
              <a:spLocks/>
            </p:cNvSpPr>
            <p:nvPr/>
          </p:nvSpPr>
          <p:spPr bwMode="auto">
            <a:xfrm>
              <a:off x="425894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1" name="Oval 380"/>
            <p:cNvSpPr>
              <a:spLocks/>
            </p:cNvSpPr>
            <p:nvPr/>
          </p:nvSpPr>
          <p:spPr bwMode="auto">
            <a:xfrm>
              <a:off x="44190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2" name="Oval 381"/>
            <p:cNvSpPr>
              <a:spLocks/>
            </p:cNvSpPr>
            <p:nvPr/>
          </p:nvSpPr>
          <p:spPr bwMode="auto">
            <a:xfrm>
              <a:off x="6980151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3" name="Oval 382"/>
            <p:cNvSpPr>
              <a:spLocks/>
            </p:cNvSpPr>
            <p:nvPr/>
          </p:nvSpPr>
          <p:spPr bwMode="auto">
            <a:xfrm>
              <a:off x="577332" y="225994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384" name="Straight Connector 383"/>
            <p:cNvCxnSpPr>
              <a:stCxn id="383" idx="7"/>
              <a:endCxn id="377" idx="3"/>
            </p:cNvCxnSpPr>
            <p:nvPr/>
          </p:nvCxnSpPr>
          <p:spPr bwMode="auto">
            <a:xfrm flipV="1">
              <a:off x="623424" y="212738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5" name="Straight Connector 384"/>
            <p:cNvCxnSpPr>
              <a:stCxn id="377" idx="6"/>
              <a:endCxn id="376" idx="2"/>
            </p:cNvCxnSpPr>
            <p:nvPr/>
          </p:nvCxnSpPr>
          <p:spPr bwMode="auto">
            <a:xfrm>
              <a:off x="79140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6" name="Straight Connector 385"/>
            <p:cNvCxnSpPr>
              <a:stCxn id="376" idx="7"/>
              <a:endCxn id="358" idx="3"/>
            </p:cNvCxnSpPr>
            <p:nvPr/>
          </p:nvCxnSpPr>
          <p:spPr bwMode="auto">
            <a:xfrm flipV="1">
              <a:off x="9435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7" name="Straight Connector 386"/>
            <p:cNvCxnSpPr>
              <a:stCxn id="358" idx="5"/>
              <a:endCxn id="378" idx="1"/>
            </p:cNvCxnSpPr>
            <p:nvPr/>
          </p:nvCxnSpPr>
          <p:spPr bwMode="auto">
            <a:xfrm>
              <a:off x="110363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8" name="Straight Connector 387"/>
            <p:cNvCxnSpPr>
              <a:stCxn id="359" idx="3"/>
              <a:endCxn id="378" idx="7"/>
            </p:cNvCxnSpPr>
            <p:nvPr/>
          </p:nvCxnSpPr>
          <p:spPr bwMode="auto">
            <a:xfrm flipH="1">
              <a:off x="12637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" name="Straight Connector 388"/>
            <p:cNvCxnSpPr>
              <a:stCxn id="361" idx="2"/>
              <a:endCxn id="359" idx="6"/>
            </p:cNvCxnSpPr>
            <p:nvPr/>
          </p:nvCxnSpPr>
          <p:spPr bwMode="auto">
            <a:xfrm flipH="1">
              <a:off x="143168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0" name="Straight Connector 389"/>
            <p:cNvCxnSpPr>
              <a:stCxn id="361" idx="7"/>
              <a:endCxn id="345" idx="3"/>
            </p:cNvCxnSpPr>
            <p:nvPr/>
          </p:nvCxnSpPr>
          <p:spPr bwMode="auto">
            <a:xfrm flipV="1">
              <a:off x="158384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1" name="Straight Connector 390"/>
            <p:cNvCxnSpPr>
              <a:stCxn id="345" idx="5"/>
              <a:endCxn id="360" idx="1"/>
            </p:cNvCxnSpPr>
            <p:nvPr/>
          </p:nvCxnSpPr>
          <p:spPr bwMode="auto">
            <a:xfrm>
              <a:off x="17439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" name="Straight Connector 391"/>
            <p:cNvCxnSpPr>
              <a:stCxn id="360" idx="7"/>
              <a:endCxn id="346" idx="3"/>
            </p:cNvCxnSpPr>
            <p:nvPr/>
          </p:nvCxnSpPr>
          <p:spPr bwMode="auto">
            <a:xfrm flipV="1">
              <a:off x="19039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3" name="Straight Connector 392"/>
            <p:cNvCxnSpPr>
              <a:stCxn id="362" idx="1"/>
              <a:endCxn id="346" idx="5"/>
            </p:cNvCxnSpPr>
            <p:nvPr/>
          </p:nvCxnSpPr>
          <p:spPr bwMode="auto">
            <a:xfrm flipH="1" flipV="1">
              <a:off x="206405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4" name="Straight Connector 393"/>
            <p:cNvCxnSpPr>
              <a:stCxn id="379" idx="1"/>
              <a:endCxn id="362" idx="5"/>
            </p:cNvCxnSpPr>
            <p:nvPr/>
          </p:nvCxnSpPr>
          <p:spPr bwMode="auto">
            <a:xfrm flipH="1" flipV="1">
              <a:off x="2224124" y="1948724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5" name="Straight Connector 394"/>
            <p:cNvCxnSpPr>
              <a:stCxn id="363" idx="3"/>
            </p:cNvCxnSpPr>
            <p:nvPr/>
          </p:nvCxnSpPr>
          <p:spPr bwMode="auto">
            <a:xfrm flipH="1">
              <a:off x="2376524" y="1948724"/>
              <a:ext cx="129556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6" name="Straight Connector 395"/>
            <p:cNvCxnSpPr>
              <a:stCxn id="347" idx="3"/>
              <a:endCxn id="363" idx="7"/>
            </p:cNvCxnSpPr>
            <p:nvPr/>
          </p:nvCxnSpPr>
          <p:spPr bwMode="auto">
            <a:xfrm flipH="1">
              <a:off x="2544264" y="1770066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" name="Straight Connector 396"/>
            <p:cNvCxnSpPr>
              <a:stCxn id="348" idx="2"/>
              <a:endCxn id="347" idx="6"/>
            </p:cNvCxnSpPr>
            <p:nvPr/>
          </p:nvCxnSpPr>
          <p:spPr bwMode="auto">
            <a:xfrm flipH="1">
              <a:off x="2712242" y="1750974"/>
              <a:ext cx="10607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" name="Straight Connector 397"/>
            <p:cNvCxnSpPr>
              <a:stCxn id="342" idx="3"/>
              <a:endCxn id="348" idx="7"/>
            </p:cNvCxnSpPr>
            <p:nvPr/>
          </p:nvCxnSpPr>
          <p:spPr bwMode="auto">
            <a:xfrm flipH="1">
              <a:off x="28644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" name="Straight Connector 398"/>
            <p:cNvCxnSpPr>
              <a:stCxn id="342" idx="5"/>
              <a:endCxn id="350" idx="1"/>
            </p:cNvCxnSpPr>
            <p:nvPr/>
          </p:nvCxnSpPr>
          <p:spPr bwMode="auto">
            <a:xfrm>
              <a:off x="30244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" name="Straight Connector 399"/>
            <p:cNvCxnSpPr>
              <a:stCxn id="350" idx="7"/>
              <a:endCxn id="343" idx="3"/>
            </p:cNvCxnSpPr>
            <p:nvPr/>
          </p:nvCxnSpPr>
          <p:spPr bwMode="auto">
            <a:xfrm flipV="1">
              <a:off x="318454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" name="Straight Connector 400"/>
            <p:cNvCxnSpPr>
              <a:stCxn id="343" idx="5"/>
              <a:endCxn id="349" idx="1"/>
            </p:cNvCxnSpPr>
            <p:nvPr/>
          </p:nvCxnSpPr>
          <p:spPr bwMode="auto">
            <a:xfrm>
              <a:off x="334461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" name="Straight Connector 401"/>
            <p:cNvCxnSpPr>
              <a:stCxn id="349" idx="5"/>
              <a:endCxn id="364" idx="1"/>
            </p:cNvCxnSpPr>
            <p:nvPr/>
          </p:nvCxnSpPr>
          <p:spPr bwMode="auto">
            <a:xfrm>
              <a:off x="35046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3" name="Straight Connector 402"/>
            <p:cNvCxnSpPr>
              <a:endCxn id="351" idx="3"/>
            </p:cNvCxnSpPr>
            <p:nvPr/>
          </p:nvCxnSpPr>
          <p:spPr bwMode="auto">
            <a:xfrm flipV="1">
              <a:off x="3657084" y="1770066"/>
              <a:ext cx="129556" cy="15240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4" name="Straight Connector 403"/>
            <p:cNvCxnSpPr>
              <a:stCxn id="352" idx="2"/>
              <a:endCxn id="351" idx="6"/>
            </p:cNvCxnSpPr>
            <p:nvPr/>
          </p:nvCxnSpPr>
          <p:spPr bwMode="auto">
            <a:xfrm flipH="1">
              <a:off x="383273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5" name="Straight Connector 404"/>
            <p:cNvCxnSpPr>
              <a:stCxn id="365" idx="1"/>
              <a:endCxn id="352" idx="5"/>
            </p:cNvCxnSpPr>
            <p:nvPr/>
          </p:nvCxnSpPr>
          <p:spPr bwMode="auto">
            <a:xfrm flipH="1" flipV="1">
              <a:off x="39848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6" name="Straight Connector 405"/>
            <p:cNvCxnSpPr>
              <a:stCxn id="380" idx="1"/>
              <a:endCxn id="365" idx="5"/>
            </p:cNvCxnSpPr>
            <p:nvPr/>
          </p:nvCxnSpPr>
          <p:spPr bwMode="auto">
            <a:xfrm flipH="1" flipV="1">
              <a:off x="41449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7" name="Straight Connector 406"/>
            <p:cNvCxnSpPr>
              <a:stCxn id="380" idx="6"/>
              <a:endCxn id="381" idx="2"/>
            </p:cNvCxnSpPr>
            <p:nvPr/>
          </p:nvCxnSpPr>
          <p:spPr bwMode="auto">
            <a:xfrm>
              <a:off x="431294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8" name="Straight Connector 407"/>
            <p:cNvCxnSpPr>
              <a:stCxn id="366" idx="3"/>
              <a:endCxn id="381" idx="7"/>
            </p:cNvCxnSpPr>
            <p:nvPr/>
          </p:nvCxnSpPr>
          <p:spPr bwMode="auto">
            <a:xfrm flipH="1">
              <a:off x="44651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" name="Straight Connector 408"/>
            <p:cNvCxnSpPr>
              <a:stCxn id="371" idx="2"/>
              <a:endCxn id="366" idx="6"/>
            </p:cNvCxnSpPr>
            <p:nvPr/>
          </p:nvCxnSpPr>
          <p:spPr bwMode="auto">
            <a:xfrm flipH="1">
              <a:off x="4633082" y="1929632"/>
              <a:ext cx="74635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" name="Straight Connector 409"/>
            <p:cNvCxnSpPr>
              <a:stCxn id="354" idx="3"/>
              <a:endCxn id="371" idx="7"/>
            </p:cNvCxnSpPr>
            <p:nvPr/>
          </p:nvCxnSpPr>
          <p:spPr bwMode="auto">
            <a:xfrm flipH="1">
              <a:off x="542552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" name="Straight Connector 410"/>
            <p:cNvCxnSpPr>
              <a:stCxn id="354" idx="5"/>
              <a:endCxn id="372" idx="1"/>
            </p:cNvCxnSpPr>
            <p:nvPr/>
          </p:nvCxnSpPr>
          <p:spPr bwMode="auto">
            <a:xfrm>
              <a:off x="55855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" name="Straight Connector 411"/>
            <p:cNvCxnSpPr>
              <a:stCxn id="372" idx="7"/>
              <a:endCxn id="353" idx="3"/>
            </p:cNvCxnSpPr>
            <p:nvPr/>
          </p:nvCxnSpPr>
          <p:spPr bwMode="auto">
            <a:xfrm flipV="1">
              <a:off x="574566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" name="Straight Connector 412"/>
            <p:cNvCxnSpPr>
              <a:stCxn id="355" idx="2"/>
              <a:endCxn id="353" idx="6"/>
            </p:cNvCxnSpPr>
            <p:nvPr/>
          </p:nvCxnSpPr>
          <p:spPr bwMode="auto">
            <a:xfrm flipH="1">
              <a:off x="591364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" name="Straight Connector 413"/>
            <p:cNvCxnSpPr>
              <a:stCxn id="344" idx="3"/>
              <a:endCxn id="355" idx="7"/>
            </p:cNvCxnSpPr>
            <p:nvPr/>
          </p:nvCxnSpPr>
          <p:spPr bwMode="auto">
            <a:xfrm flipH="1">
              <a:off x="60658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" name="Straight Connector 414"/>
            <p:cNvCxnSpPr>
              <a:stCxn id="344" idx="5"/>
              <a:endCxn id="357" idx="1"/>
            </p:cNvCxnSpPr>
            <p:nvPr/>
          </p:nvCxnSpPr>
          <p:spPr bwMode="auto">
            <a:xfrm>
              <a:off x="62258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" name="Straight Connector 415"/>
            <p:cNvCxnSpPr>
              <a:stCxn id="357" idx="6"/>
              <a:endCxn id="356" idx="2"/>
            </p:cNvCxnSpPr>
            <p:nvPr/>
          </p:nvCxnSpPr>
          <p:spPr bwMode="auto">
            <a:xfrm>
              <a:off x="639385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" name="Straight Connector 416"/>
            <p:cNvCxnSpPr>
              <a:stCxn id="356" idx="5"/>
              <a:endCxn id="373" idx="1"/>
            </p:cNvCxnSpPr>
            <p:nvPr/>
          </p:nvCxnSpPr>
          <p:spPr bwMode="auto">
            <a:xfrm>
              <a:off x="65460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" name="Straight Connector 417"/>
            <p:cNvCxnSpPr>
              <a:stCxn id="373" idx="6"/>
              <a:endCxn id="374" idx="2"/>
            </p:cNvCxnSpPr>
            <p:nvPr/>
          </p:nvCxnSpPr>
          <p:spPr bwMode="auto">
            <a:xfrm>
              <a:off x="671399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" name="Straight Connector 418"/>
            <p:cNvCxnSpPr>
              <a:stCxn id="374" idx="5"/>
              <a:endCxn id="382" idx="1"/>
            </p:cNvCxnSpPr>
            <p:nvPr/>
          </p:nvCxnSpPr>
          <p:spPr bwMode="auto">
            <a:xfrm>
              <a:off x="6866154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" name="Straight Connector 419"/>
            <p:cNvCxnSpPr>
              <a:stCxn id="375" idx="3"/>
              <a:endCxn id="382" idx="7"/>
            </p:cNvCxnSpPr>
            <p:nvPr/>
          </p:nvCxnSpPr>
          <p:spPr bwMode="auto">
            <a:xfrm flipH="1">
              <a:off x="7026243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" name="Straight Connector 420"/>
            <p:cNvCxnSpPr>
              <a:stCxn id="468" idx="2"/>
              <a:endCxn id="467" idx="6"/>
            </p:cNvCxnSpPr>
            <p:nvPr/>
          </p:nvCxnSpPr>
          <p:spPr bwMode="auto">
            <a:xfrm flipH="1">
              <a:off x="2230692" y="1712896"/>
              <a:ext cx="5862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2" name="Oval 421"/>
            <p:cNvSpPr>
              <a:spLocks/>
            </p:cNvSpPr>
            <p:nvPr/>
          </p:nvSpPr>
          <p:spPr bwMode="auto">
            <a:xfrm>
              <a:off x="6178442" y="97126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3" name="Oval 422"/>
            <p:cNvSpPr>
              <a:spLocks/>
            </p:cNvSpPr>
            <p:nvPr/>
          </p:nvSpPr>
          <p:spPr bwMode="auto">
            <a:xfrm>
              <a:off x="585830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4" name="Oval 423"/>
            <p:cNvSpPr>
              <a:spLocks/>
            </p:cNvSpPr>
            <p:nvPr/>
          </p:nvSpPr>
          <p:spPr bwMode="auto">
            <a:xfrm>
              <a:off x="553816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5" name="Oval 424"/>
            <p:cNvSpPr>
              <a:spLocks/>
            </p:cNvSpPr>
            <p:nvPr/>
          </p:nvSpPr>
          <p:spPr bwMode="auto">
            <a:xfrm>
              <a:off x="601837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6" name="Oval 425"/>
            <p:cNvSpPr>
              <a:spLocks/>
            </p:cNvSpPr>
            <p:nvPr/>
          </p:nvSpPr>
          <p:spPr bwMode="auto">
            <a:xfrm>
              <a:off x="649858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7" name="Oval 426"/>
            <p:cNvSpPr>
              <a:spLocks/>
            </p:cNvSpPr>
            <p:nvPr/>
          </p:nvSpPr>
          <p:spPr bwMode="auto">
            <a:xfrm>
              <a:off x="633851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8" name="Oval 427"/>
            <p:cNvSpPr>
              <a:spLocks/>
            </p:cNvSpPr>
            <p:nvPr/>
          </p:nvSpPr>
          <p:spPr bwMode="auto">
            <a:xfrm>
              <a:off x="505795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9" name="Oval 428"/>
            <p:cNvSpPr>
              <a:spLocks/>
            </p:cNvSpPr>
            <p:nvPr/>
          </p:nvSpPr>
          <p:spPr bwMode="auto">
            <a:xfrm>
              <a:off x="537809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0" name="Oval 429"/>
            <p:cNvSpPr>
              <a:spLocks/>
            </p:cNvSpPr>
            <p:nvPr/>
          </p:nvSpPr>
          <p:spPr bwMode="auto">
            <a:xfrm>
              <a:off x="569823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1" name="Oval 430"/>
            <p:cNvSpPr>
              <a:spLocks/>
            </p:cNvSpPr>
            <p:nvPr/>
          </p:nvSpPr>
          <p:spPr bwMode="auto">
            <a:xfrm>
              <a:off x="665865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2" name="Oval 431"/>
            <p:cNvSpPr>
              <a:spLocks/>
            </p:cNvSpPr>
            <p:nvPr/>
          </p:nvSpPr>
          <p:spPr bwMode="auto">
            <a:xfrm>
              <a:off x="681872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5" name="Oval 434"/>
            <p:cNvSpPr>
              <a:spLocks/>
            </p:cNvSpPr>
            <p:nvPr/>
          </p:nvSpPr>
          <p:spPr bwMode="auto">
            <a:xfrm>
              <a:off x="7138900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6" name="Oval 435"/>
            <p:cNvSpPr>
              <a:spLocks/>
            </p:cNvSpPr>
            <p:nvPr/>
          </p:nvSpPr>
          <p:spPr bwMode="auto">
            <a:xfrm>
              <a:off x="16964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7" name="Oval 436"/>
            <p:cNvSpPr>
              <a:spLocks/>
            </p:cNvSpPr>
            <p:nvPr/>
          </p:nvSpPr>
          <p:spPr bwMode="auto">
            <a:xfrm>
              <a:off x="201662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9" name="Oval 438"/>
            <p:cNvSpPr>
              <a:spLocks/>
            </p:cNvSpPr>
            <p:nvPr/>
          </p:nvSpPr>
          <p:spPr bwMode="auto">
            <a:xfrm>
              <a:off x="297704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0" name="Oval 439"/>
            <p:cNvSpPr>
              <a:spLocks/>
            </p:cNvSpPr>
            <p:nvPr/>
          </p:nvSpPr>
          <p:spPr bwMode="auto">
            <a:xfrm>
              <a:off x="32971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1" name="Oval 440"/>
            <p:cNvSpPr>
              <a:spLocks/>
            </p:cNvSpPr>
            <p:nvPr/>
          </p:nvSpPr>
          <p:spPr bwMode="auto">
            <a:xfrm>
              <a:off x="489788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6" name="Oval 445"/>
            <p:cNvSpPr>
              <a:spLocks/>
            </p:cNvSpPr>
            <p:nvPr/>
          </p:nvSpPr>
          <p:spPr bwMode="auto">
            <a:xfrm>
              <a:off x="521802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7" name="Oval 446"/>
            <p:cNvSpPr>
              <a:spLocks/>
            </p:cNvSpPr>
            <p:nvPr/>
          </p:nvSpPr>
          <p:spPr bwMode="auto">
            <a:xfrm>
              <a:off x="6978811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2" name="Oval 451"/>
            <p:cNvSpPr>
              <a:spLocks/>
            </p:cNvSpPr>
            <p:nvPr/>
          </p:nvSpPr>
          <p:spPr bwMode="auto">
            <a:xfrm>
              <a:off x="105620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3" name="Oval 452"/>
            <p:cNvSpPr>
              <a:spLocks/>
            </p:cNvSpPr>
            <p:nvPr/>
          </p:nvSpPr>
          <p:spPr bwMode="auto">
            <a:xfrm>
              <a:off x="137634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9" name="Oval 458"/>
            <p:cNvSpPr>
              <a:spLocks/>
            </p:cNvSpPr>
            <p:nvPr/>
          </p:nvSpPr>
          <p:spPr bwMode="auto">
            <a:xfrm>
              <a:off x="18565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5" name="Oval 464"/>
            <p:cNvSpPr>
              <a:spLocks/>
            </p:cNvSpPr>
            <p:nvPr/>
          </p:nvSpPr>
          <p:spPr bwMode="auto">
            <a:xfrm>
              <a:off x="15364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7" name="Oval 466"/>
            <p:cNvSpPr>
              <a:spLocks/>
            </p:cNvSpPr>
            <p:nvPr/>
          </p:nvSpPr>
          <p:spPr bwMode="auto">
            <a:xfrm>
              <a:off x="217669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8" name="Oval 467"/>
            <p:cNvSpPr>
              <a:spLocks/>
            </p:cNvSpPr>
            <p:nvPr/>
          </p:nvSpPr>
          <p:spPr bwMode="auto">
            <a:xfrm>
              <a:off x="281697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9" name="Oval 468"/>
            <p:cNvSpPr>
              <a:spLocks/>
            </p:cNvSpPr>
            <p:nvPr/>
          </p:nvSpPr>
          <p:spPr bwMode="auto">
            <a:xfrm>
              <a:off x="34572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1" name="Oval 470"/>
            <p:cNvSpPr>
              <a:spLocks/>
            </p:cNvSpPr>
            <p:nvPr/>
          </p:nvSpPr>
          <p:spPr bwMode="auto">
            <a:xfrm>
              <a:off x="31371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3" name="Oval 472"/>
            <p:cNvSpPr>
              <a:spLocks/>
            </p:cNvSpPr>
            <p:nvPr/>
          </p:nvSpPr>
          <p:spPr bwMode="auto">
            <a:xfrm>
              <a:off x="377739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8" name="Oval 487"/>
            <p:cNvSpPr>
              <a:spLocks/>
            </p:cNvSpPr>
            <p:nvPr/>
          </p:nvSpPr>
          <p:spPr bwMode="auto">
            <a:xfrm>
              <a:off x="393746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9" name="Oval 488"/>
            <p:cNvSpPr>
              <a:spLocks/>
            </p:cNvSpPr>
            <p:nvPr/>
          </p:nvSpPr>
          <p:spPr bwMode="auto">
            <a:xfrm>
              <a:off x="4737812" y="1685896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2" name="Oval 491"/>
            <p:cNvSpPr>
              <a:spLocks/>
            </p:cNvSpPr>
            <p:nvPr/>
          </p:nvSpPr>
          <p:spPr bwMode="auto">
            <a:xfrm>
              <a:off x="8961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5" name="Oval 494"/>
            <p:cNvSpPr>
              <a:spLocks/>
            </p:cNvSpPr>
            <p:nvPr/>
          </p:nvSpPr>
          <p:spPr bwMode="auto">
            <a:xfrm>
              <a:off x="73606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6" name="Oval 495"/>
            <p:cNvSpPr>
              <a:spLocks/>
            </p:cNvSpPr>
            <p:nvPr/>
          </p:nvSpPr>
          <p:spPr bwMode="auto">
            <a:xfrm>
              <a:off x="121627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7" name="Oval 506"/>
            <p:cNvSpPr>
              <a:spLocks/>
            </p:cNvSpPr>
            <p:nvPr/>
          </p:nvSpPr>
          <p:spPr bwMode="auto">
            <a:xfrm>
              <a:off x="361732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8" name="Oval 507"/>
            <p:cNvSpPr>
              <a:spLocks/>
            </p:cNvSpPr>
            <p:nvPr/>
          </p:nvSpPr>
          <p:spPr bwMode="auto">
            <a:xfrm>
              <a:off x="40975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9" name="Oval 508"/>
            <p:cNvSpPr>
              <a:spLocks/>
            </p:cNvSpPr>
            <p:nvPr/>
          </p:nvSpPr>
          <p:spPr bwMode="auto">
            <a:xfrm>
              <a:off x="4577742" y="186455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1" name="Oval 510"/>
            <p:cNvSpPr>
              <a:spLocks/>
            </p:cNvSpPr>
            <p:nvPr/>
          </p:nvSpPr>
          <p:spPr bwMode="auto">
            <a:xfrm>
              <a:off x="57599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3" name="Oval 512"/>
            <p:cNvSpPr>
              <a:spLocks/>
            </p:cNvSpPr>
            <p:nvPr/>
          </p:nvSpPr>
          <p:spPr bwMode="auto">
            <a:xfrm>
              <a:off x="425760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7" name="Oval 516"/>
            <p:cNvSpPr>
              <a:spLocks/>
            </p:cNvSpPr>
            <p:nvPr/>
          </p:nvSpPr>
          <p:spPr bwMode="auto">
            <a:xfrm>
              <a:off x="441767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534" name="Straight Connector 533"/>
            <p:cNvCxnSpPr>
              <a:stCxn id="511" idx="7"/>
              <a:endCxn id="495" idx="3"/>
            </p:cNvCxnSpPr>
            <p:nvPr/>
          </p:nvCxnSpPr>
          <p:spPr bwMode="auto">
            <a:xfrm flipV="1">
              <a:off x="62208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5" name="Straight Connector 534"/>
            <p:cNvCxnSpPr>
              <a:stCxn id="495" idx="6"/>
              <a:endCxn id="492" idx="2"/>
            </p:cNvCxnSpPr>
            <p:nvPr/>
          </p:nvCxnSpPr>
          <p:spPr bwMode="auto">
            <a:xfrm>
              <a:off x="790062" y="189155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" name="Straight Connector 541"/>
            <p:cNvCxnSpPr>
              <a:stCxn id="492" idx="7"/>
              <a:endCxn id="452" idx="3"/>
            </p:cNvCxnSpPr>
            <p:nvPr/>
          </p:nvCxnSpPr>
          <p:spPr bwMode="auto">
            <a:xfrm flipV="1">
              <a:off x="94222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" name="Straight Connector 542"/>
            <p:cNvCxnSpPr>
              <a:stCxn id="452" idx="5"/>
              <a:endCxn id="496" idx="1"/>
            </p:cNvCxnSpPr>
            <p:nvPr/>
          </p:nvCxnSpPr>
          <p:spPr bwMode="auto">
            <a:xfrm>
              <a:off x="110229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4" name="Straight Connector 543"/>
            <p:cNvCxnSpPr>
              <a:stCxn id="453" idx="3"/>
              <a:endCxn id="496" idx="7"/>
            </p:cNvCxnSpPr>
            <p:nvPr/>
          </p:nvCxnSpPr>
          <p:spPr bwMode="auto">
            <a:xfrm flipH="1">
              <a:off x="126236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5" name="Straight Connector 544"/>
            <p:cNvCxnSpPr>
              <a:stCxn id="465" idx="2"/>
              <a:endCxn id="453" idx="6"/>
            </p:cNvCxnSpPr>
            <p:nvPr/>
          </p:nvCxnSpPr>
          <p:spPr bwMode="auto">
            <a:xfrm flipH="1">
              <a:off x="143034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6" name="Straight Connector 545"/>
            <p:cNvCxnSpPr>
              <a:stCxn id="465" idx="7"/>
              <a:endCxn id="436" idx="3"/>
            </p:cNvCxnSpPr>
            <p:nvPr/>
          </p:nvCxnSpPr>
          <p:spPr bwMode="auto">
            <a:xfrm flipV="1">
              <a:off x="15825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7" name="Straight Connector 546"/>
            <p:cNvCxnSpPr>
              <a:stCxn id="436" idx="5"/>
              <a:endCxn id="459" idx="1"/>
            </p:cNvCxnSpPr>
            <p:nvPr/>
          </p:nvCxnSpPr>
          <p:spPr bwMode="auto">
            <a:xfrm>
              <a:off x="174257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8" name="Straight Connector 547"/>
            <p:cNvCxnSpPr>
              <a:stCxn id="459" idx="7"/>
              <a:endCxn id="437" idx="3"/>
            </p:cNvCxnSpPr>
            <p:nvPr/>
          </p:nvCxnSpPr>
          <p:spPr bwMode="auto">
            <a:xfrm flipV="1">
              <a:off x="190264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9" name="Straight Connector 548"/>
            <p:cNvCxnSpPr>
              <a:stCxn id="467" idx="1"/>
              <a:endCxn id="437" idx="5"/>
            </p:cNvCxnSpPr>
            <p:nvPr/>
          </p:nvCxnSpPr>
          <p:spPr bwMode="auto">
            <a:xfrm flipH="1" flipV="1">
              <a:off x="206271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0" name="Straight Connector 549"/>
            <p:cNvCxnSpPr>
              <a:stCxn id="439" idx="3"/>
              <a:endCxn id="468" idx="7"/>
            </p:cNvCxnSpPr>
            <p:nvPr/>
          </p:nvCxnSpPr>
          <p:spPr bwMode="auto">
            <a:xfrm flipH="1">
              <a:off x="286306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1" name="Straight Connector 550"/>
            <p:cNvCxnSpPr>
              <a:stCxn id="439" idx="5"/>
              <a:endCxn id="471" idx="1"/>
            </p:cNvCxnSpPr>
            <p:nvPr/>
          </p:nvCxnSpPr>
          <p:spPr bwMode="auto">
            <a:xfrm>
              <a:off x="302313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2" name="Straight Connector 551"/>
            <p:cNvCxnSpPr>
              <a:stCxn id="471" idx="7"/>
              <a:endCxn id="440" idx="3"/>
            </p:cNvCxnSpPr>
            <p:nvPr/>
          </p:nvCxnSpPr>
          <p:spPr bwMode="auto">
            <a:xfrm flipV="1">
              <a:off x="31832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" name="Straight Connector 552"/>
            <p:cNvCxnSpPr>
              <a:endCxn id="469" idx="1"/>
            </p:cNvCxnSpPr>
            <p:nvPr/>
          </p:nvCxnSpPr>
          <p:spPr bwMode="auto">
            <a:xfrm>
              <a:off x="3351182" y="1561238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" name="Straight Connector 553"/>
            <p:cNvCxnSpPr>
              <a:stCxn id="469" idx="5"/>
              <a:endCxn id="507" idx="1"/>
            </p:cNvCxnSpPr>
            <p:nvPr/>
          </p:nvCxnSpPr>
          <p:spPr bwMode="auto">
            <a:xfrm>
              <a:off x="350334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5" name="Straight Connector 554"/>
            <p:cNvCxnSpPr>
              <a:stCxn id="473" idx="3"/>
              <a:endCxn id="507" idx="7"/>
            </p:cNvCxnSpPr>
            <p:nvPr/>
          </p:nvCxnSpPr>
          <p:spPr bwMode="auto">
            <a:xfrm flipH="1">
              <a:off x="366341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6" name="Straight Connector 555"/>
            <p:cNvCxnSpPr>
              <a:stCxn id="473" idx="6"/>
              <a:endCxn id="488" idx="2"/>
            </p:cNvCxnSpPr>
            <p:nvPr/>
          </p:nvCxnSpPr>
          <p:spPr bwMode="auto">
            <a:xfrm>
              <a:off x="383139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7" name="Straight Connector 556"/>
            <p:cNvCxnSpPr>
              <a:stCxn id="488" idx="5"/>
              <a:endCxn id="508" idx="1"/>
            </p:cNvCxnSpPr>
            <p:nvPr/>
          </p:nvCxnSpPr>
          <p:spPr bwMode="auto">
            <a:xfrm>
              <a:off x="398355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8" name="Straight Connector 557"/>
            <p:cNvCxnSpPr>
              <a:stCxn id="508" idx="5"/>
              <a:endCxn id="513" idx="1"/>
            </p:cNvCxnSpPr>
            <p:nvPr/>
          </p:nvCxnSpPr>
          <p:spPr bwMode="auto">
            <a:xfrm>
              <a:off x="414362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9" name="Straight Connector 558"/>
            <p:cNvCxnSpPr>
              <a:stCxn id="517" idx="2"/>
              <a:endCxn id="513" idx="6"/>
            </p:cNvCxnSpPr>
            <p:nvPr/>
          </p:nvCxnSpPr>
          <p:spPr bwMode="auto">
            <a:xfrm flipH="1">
              <a:off x="4311602" y="207021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0" name="Straight Connector 559"/>
            <p:cNvCxnSpPr>
              <a:stCxn id="517" idx="7"/>
              <a:endCxn id="509" idx="3"/>
            </p:cNvCxnSpPr>
            <p:nvPr/>
          </p:nvCxnSpPr>
          <p:spPr bwMode="auto">
            <a:xfrm flipV="1">
              <a:off x="446376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1" name="Straight Connector 560"/>
            <p:cNvCxnSpPr>
              <a:stCxn id="509" idx="7"/>
              <a:endCxn id="489" idx="3"/>
            </p:cNvCxnSpPr>
            <p:nvPr/>
          </p:nvCxnSpPr>
          <p:spPr bwMode="auto">
            <a:xfrm flipV="1">
              <a:off x="462383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2" name="Straight Connector 561"/>
            <p:cNvCxnSpPr>
              <a:stCxn id="489" idx="7"/>
              <a:endCxn id="441" idx="3"/>
            </p:cNvCxnSpPr>
            <p:nvPr/>
          </p:nvCxnSpPr>
          <p:spPr bwMode="auto">
            <a:xfrm flipV="1">
              <a:off x="47839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5" name="Straight Connector 564"/>
            <p:cNvCxnSpPr>
              <a:stCxn id="441" idx="7"/>
              <a:endCxn id="428" idx="3"/>
            </p:cNvCxnSpPr>
            <p:nvPr/>
          </p:nvCxnSpPr>
          <p:spPr bwMode="auto">
            <a:xfrm flipV="1">
              <a:off x="494397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6" name="Straight Connector 565"/>
            <p:cNvCxnSpPr>
              <a:stCxn id="446" idx="1"/>
              <a:endCxn id="428" idx="5"/>
            </p:cNvCxnSpPr>
            <p:nvPr/>
          </p:nvCxnSpPr>
          <p:spPr bwMode="auto">
            <a:xfrm flipH="1" flipV="1">
              <a:off x="510404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7" name="Straight Connector 566"/>
            <p:cNvCxnSpPr>
              <a:stCxn id="429" idx="3"/>
              <a:endCxn id="446" idx="7"/>
            </p:cNvCxnSpPr>
            <p:nvPr/>
          </p:nvCxnSpPr>
          <p:spPr bwMode="auto">
            <a:xfrm flipH="1">
              <a:off x="526411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8" name="Straight Connector 567"/>
            <p:cNvCxnSpPr>
              <a:stCxn id="429" idx="7"/>
              <a:endCxn id="424" idx="3"/>
            </p:cNvCxnSpPr>
            <p:nvPr/>
          </p:nvCxnSpPr>
          <p:spPr bwMode="auto">
            <a:xfrm flipV="1">
              <a:off x="542418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9" name="Straight Connector 568"/>
            <p:cNvCxnSpPr>
              <a:stCxn id="430" idx="1"/>
            </p:cNvCxnSpPr>
            <p:nvPr/>
          </p:nvCxnSpPr>
          <p:spPr bwMode="auto">
            <a:xfrm flipH="1" flipV="1">
              <a:off x="5592162" y="1203922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0" name="Straight Connector 569"/>
            <p:cNvCxnSpPr>
              <a:stCxn id="423" idx="2"/>
              <a:endCxn id="430" idx="7"/>
            </p:cNvCxnSpPr>
            <p:nvPr/>
          </p:nvCxnSpPr>
          <p:spPr bwMode="auto">
            <a:xfrm flipH="1">
              <a:off x="5744324" y="1176922"/>
              <a:ext cx="113978" cy="159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1" name="Straight Connector 570"/>
            <p:cNvCxnSpPr>
              <a:stCxn id="425" idx="2"/>
              <a:endCxn id="423" idx="6"/>
            </p:cNvCxnSpPr>
            <p:nvPr/>
          </p:nvCxnSpPr>
          <p:spPr bwMode="auto">
            <a:xfrm flipH="1">
              <a:off x="591230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2" name="Straight Connector 571"/>
            <p:cNvCxnSpPr>
              <a:stCxn id="425" idx="7"/>
              <a:endCxn id="422" idx="3"/>
            </p:cNvCxnSpPr>
            <p:nvPr/>
          </p:nvCxnSpPr>
          <p:spPr bwMode="auto">
            <a:xfrm flipV="1">
              <a:off x="606446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" name="Straight Connector 572"/>
            <p:cNvCxnSpPr>
              <a:stCxn id="422" idx="5"/>
              <a:endCxn id="427" idx="1"/>
            </p:cNvCxnSpPr>
            <p:nvPr/>
          </p:nvCxnSpPr>
          <p:spPr bwMode="auto">
            <a:xfrm>
              <a:off x="622453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4" name="Straight Connector 573"/>
            <p:cNvCxnSpPr>
              <a:stCxn id="427" idx="6"/>
              <a:endCxn id="426" idx="2"/>
            </p:cNvCxnSpPr>
            <p:nvPr/>
          </p:nvCxnSpPr>
          <p:spPr bwMode="auto">
            <a:xfrm>
              <a:off x="639251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" name="Straight Connector 574"/>
            <p:cNvCxnSpPr>
              <a:stCxn id="431" idx="1"/>
              <a:endCxn id="426" idx="5"/>
            </p:cNvCxnSpPr>
            <p:nvPr/>
          </p:nvCxnSpPr>
          <p:spPr bwMode="auto">
            <a:xfrm flipH="1" flipV="1">
              <a:off x="654467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6" name="Straight Connector 575"/>
            <p:cNvCxnSpPr>
              <a:stCxn id="432" idx="2"/>
              <a:endCxn id="431" idx="6"/>
            </p:cNvCxnSpPr>
            <p:nvPr/>
          </p:nvCxnSpPr>
          <p:spPr bwMode="auto">
            <a:xfrm flipH="1">
              <a:off x="6712652" y="135558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7" name="Straight Connector 576"/>
            <p:cNvCxnSpPr>
              <a:stCxn id="447" idx="1"/>
              <a:endCxn id="432" idx="5"/>
            </p:cNvCxnSpPr>
            <p:nvPr/>
          </p:nvCxnSpPr>
          <p:spPr bwMode="auto">
            <a:xfrm flipH="1" flipV="1">
              <a:off x="6864814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8" name="Straight Connector 577"/>
            <p:cNvCxnSpPr>
              <a:stCxn id="447" idx="7"/>
              <a:endCxn id="435" idx="3"/>
            </p:cNvCxnSpPr>
            <p:nvPr/>
          </p:nvCxnSpPr>
          <p:spPr bwMode="auto">
            <a:xfrm flipV="1">
              <a:off x="7024903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1" name="Curved Down Arrow 180"/>
          <p:cNvSpPr/>
          <p:nvPr/>
        </p:nvSpPr>
        <p:spPr bwMode="auto">
          <a:xfrm rot="5400000">
            <a:off x="8346376" y="1585971"/>
            <a:ext cx="312986" cy="288032"/>
          </a:xfrm>
          <a:prstGeom prst="curvedDownArrow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2" name="Right Arrow 181"/>
          <p:cNvSpPr/>
          <p:nvPr/>
        </p:nvSpPr>
        <p:spPr bwMode="auto">
          <a:xfrm rot="5400000">
            <a:off x="8041933" y="327694"/>
            <a:ext cx="228834" cy="176755"/>
          </a:xfrm>
          <a:prstGeom prst="rightArrow">
            <a:avLst>
              <a:gd name="adj1" fmla="val 41378"/>
              <a:gd name="adj2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3" name="Curved Down Arrow 182"/>
          <p:cNvSpPr/>
          <p:nvPr/>
        </p:nvSpPr>
        <p:spPr bwMode="auto">
          <a:xfrm rot="5400000" flipH="1" flipV="1">
            <a:off x="7439843" y="1585971"/>
            <a:ext cx="312986" cy="288032"/>
          </a:xfrm>
          <a:prstGeom prst="curvedDownArrow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4" name="Right Arrow 183"/>
          <p:cNvSpPr/>
          <p:nvPr/>
        </p:nvSpPr>
        <p:spPr bwMode="auto">
          <a:xfrm rot="5400000" flipH="1">
            <a:off x="7825590" y="327694"/>
            <a:ext cx="228834" cy="176755"/>
          </a:xfrm>
          <a:prstGeom prst="rightArrow">
            <a:avLst>
              <a:gd name="adj1" fmla="val 41378"/>
              <a:gd name="adj2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793503" y="1743581"/>
            <a:ext cx="504000" cy="3379592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T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H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E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N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I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G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H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T</a:t>
            </a:r>
            <a:r>
              <a:rPr lang="en-US" altLang="en-US" sz="1800" b="1" baseline="30000" dirty="0" smtClean="0">
                <a:cs typeface="Times New Roman" pitchFamily="18" charset="0"/>
                <a:sym typeface="Symbol"/>
              </a:rPr>
              <a:t>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cs typeface="Times New Roman" pitchFamily="18" charset="0"/>
              <a:sym typeface="Wingdings 3" pitchFamily="18" charset="2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787562" y="1590779"/>
            <a:ext cx="527895" cy="228835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793503" y="582412"/>
            <a:ext cx="504000" cy="1056267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F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O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R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693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6978" y="3815934"/>
            <a:ext cx="3659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>
                <a:solidFill>
                  <a:schemeClr val="bg1"/>
                </a:solidFill>
              </a:rPr>
              <a:t>g’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</a:p>
          <a:p>
            <a:pPr lvl="0"/>
            <a:r>
              <a:rPr lang="en-US" altLang="en-US" dirty="0">
                <a:solidFill>
                  <a:schemeClr val="bg1"/>
                </a:solidFill>
                <a:sym typeface="Symbol"/>
              </a:rPr>
              <a:t></a:t>
            </a:r>
            <a:r>
              <a:rPr lang="en-US" altLang="en-US" dirty="0">
                <a:solidFill>
                  <a:schemeClr val="bg1"/>
                </a:solidFill>
              </a:rPr>
              <a:t> = (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+</a:t>
            </a:r>
            <a:r>
              <a:rPr lang="en-US" altLang="en-US" dirty="0">
                <a:solidFill>
                  <a:schemeClr val="bg1"/>
                </a:solidFill>
              </a:rPr>
              <a:t>g’)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-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</a:t>
            </a:r>
            <a:r>
              <a:rPr lang="en-US" altLang="en-US" dirty="0">
                <a:solidFill>
                  <a:schemeClr val="bg1"/>
                </a:solidFill>
              </a:rPr>
              <a:t>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+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63" name="TextBox 562"/>
          <p:cNvSpPr txBox="1"/>
          <p:nvPr/>
        </p:nvSpPr>
        <p:spPr>
          <a:xfrm>
            <a:off x="7182508" y="5044384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+g’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64" name="TextBox 563"/>
          <p:cNvSpPr txBox="1"/>
          <p:nvPr/>
        </p:nvSpPr>
        <p:spPr>
          <a:xfrm>
            <a:off x="7182508" y="5634017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339" name="Group 338"/>
          <p:cNvGrpSpPr/>
          <p:nvPr/>
        </p:nvGrpSpPr>
        <p:grpSpPr>
          <a:xfrm>
            <a:off x="575992" y="4944515"/>
            <a:ext cx="6618248" cy="1342684"/>
            <a:chOff x="575992" y="971264"/>
            <a:chExt cx="6618248" cy="1342684"/>
          </a:xfrm>
        </p:grpSpPr>
        <p:cxnSp>
          <p:nvCxnSpPr>
            <p:cNvPr id="340" name="Straight Connector 339"/>
            <p:cNvCxnSpPr/>
            <p:nvPr/>
          </p:nvCxnSpPr>
          <p:spPr bwMode="auto">
            <a:xfrm>
              <a:off x="600065" y="1239804"/>
              <a:ext cx="0" cy="10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1" name="Straight Connector 340"/>
            <p:cNvCxnSpPr/>
            <p:nvPr/>
          </p:nvCxnSpPr>
          <p:spPr bwMode="auto">
            <a:xfrm>
              <a:off x="605373" y="2301924"/>
              <a:ext cx="658886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2" name="Oval 341"/>
            <p:cNvSpPr>
              <a:spLocks/>
            </p:cNvSpPr>
            <p:nvPr/>
          </p:nvSpPr>
          <p:spPr bwMode="auto">
            <a:xfrm>
              <a:off x="29783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3" name="Oval 342"/>
            <p:cNvSpPr>
              <a:spLocks/>
            </p:cNvSpPr>
            <p:nvPr/>
          </p:nvSpPr>
          <p:spPr bwMode="auto">
            <a:xfrm>
              <a:off x="329852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4" name="Oval 343"/>
            <p:cNvSpPr>
              <a:spLocks/>
            </p:cNvSpPr>
            <p:nvPr/>
          </p:nvSpPr>
          <p:spPr bwMode="auto">
            <a:xfrm>
              <a:off x="61797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5" name="Oval 344"/>
            <p:cNvSpPr>
              <a:spLocks/>
            </p:cNvSpPr>
            <p:nvPr/>
          </p:nvSpPr>
          <p:spPr bwMode="auto">
            <a:xfrm>
              <a:off x="16978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6" name="Oval 345"/>
            <p:cNvSpPr>
              <a:spLocks/>
            </p:cNvSpPr>
            <p:nvPr/>
          </p:nvSpPr>
          <p:spPr bwMode="auto">
            <a:xfrm>
              <a:off x="201796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7" name="Oval 346"/>
            <p:cNvSpPr>
              <a:spLocks/>
            </p:cNvSpPr>
            <p:nvPr/>
          </p:nvSpPr>
          <p:spPr bwMode="auto">
            <a:xfrm>
              <a:off x="265824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8" name="Oval 347"/>
            <p:cNvSpPr>
              <a:spLocks/>
            </p:cNvSpPr>
            <p:nvPr/>
          </p:nvSpPr>
          <p:spPr bwMode="auto">
            <a:xfrm>
              <a:off x="281831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9" name="Oval 348"/>
            <p:cNvSpPr>
              <a:spLocks/>
            </p:cNvSpPr>
            <p:nvPr/>
          </p:nvSpPr>
          <p:spPr bwMode="auto">
            <a:xfrm>
              <a:off x="345859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0" name="Oval 349"/>
            <p:cNvSpPr>
              <a:spLocks/>
            </p:cNvSpPr>
            <p:nvPr/>
          </p:nvSpPr>
          <p:spPr bwMode="auto">
            <a:xfrm>
              <a:off x="31384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1" name="Oval 350"/>
            <p:cNvSpPr>
              <a:spLocks/>
            </p:cNvSpPr>
            <p:nvPr/>
          </p:nvSpPr>
          <p:spPr bwMode="auto">
            <a:xfrm>
              <a:off x="377873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2" name="Oval 351"/>
            <p:cNvSpPr>
              <a:spLocks/>
            </p:cNvSpPr>
            <p:nvPr/>
          </p:nvSpPr>
          <p:spPr bwMode="auto">
            <a:xfrm>
              <a:off x="39388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3" name="Oval 352"/>
            <p:cNvSpPr>
              <a:spLocks/>
            </p:cNvSpPr>
            <p:nvPr/>
          </p:nvSpPr>
          <p:spPr bwMode="auto">
            <a:xfrm>
              <a:off x="585964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4" name="Oval 353"/>
            <p:cNvSpPr>
              <a:spLocks/>
            </p:cNvSpPr>
            <p:nvPr/>
          </p:nvSpPr>
          <p:spPr bwMode="auto">
            <a:xfrm>
              <a:off x="55395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5" name="Oval 354"/>
            <p:cNvSpPr>
              <a:spLocks/>
            </p:cNvSpPr>
            <p:nvPr/>
          </p:nvSpPr>
          <p:spPr bwMode="auto">
            <a:xfrm>
              <a:off x="601971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6" name="Oval 355"/>
            <p:cNvSpPr>
              <a:spLocks/>
            </p:cNvSpPr>
            <p:nvPr/>
          </p:nvSpPr>
          <p:spPr bwMode="auto">
            <a:xfrm>
              <a:off x="64999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7" name="Oval 356"/>
            <p:cNvSpPr>
              <a:spLocks/>
            </p:cNvSpPr>
            <p:nvPr/>
          </p:nvSpPr>
          <p:spPr bwMode="auto">
            <a:xfrm>
              <a:off x="63398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8" name="Oval 357"/>
            <p:cNvSpPr>
              <a:spLocks/>
            </p:cNvSpPr>
            <p:nvPr/>
          </p:nvSpPr>
          <p:spPr bwMode="auto">
            <a:xfrm>
              <a:off x="105754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9" name="Oval 358"/>
            <p:cNvSpPr>
              <a:spLocks/>
            </p:cNvSpPr>
            <p:nvPr/>
          </p:nvSpPr>
          <p:spPr bwMode="auto">
            <a:xfrm>
              <a:off x="137768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0" name="Oval 359"/>
            <p:cNvSpPr>
              <a:spLocks/>
            </p:cNvSpPr>
            <p:nvPr/>
          </p:nvSpPr>
          <p:spPr bwMode="auto">
            <a:xfrm>
              <a:off x="18578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1" name="Oval 360"/>
            <p:cNvSpPr>
              <a:spLocks/>
            </p:cNvSpPr>
            <p:nvPr/>
          </p:nvSpPr>
          <p:spPr bwMode="auto">
            <a:xfrm>
              <a:off x="153775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2" name="Oval 361"/>
            <p:cNvSpPr>
              <a:spLocks/>
            </p:cNvSpPr>
            <p:nvPr/>
          </p:nvSpPr>
          <p:spPr bwMode="auto">
            <a:xfrm>
              <a:off x="217803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3" name="Oval 362"/>
            <p:cNvSpPr>
              <a:spLocks/>
            </p:cNvSpPr>
            <p:nvPr/>
          </p:nvSpPr>
          <p:spPr bwMode="auto">
            <a:xfrm>
              <a:off x="249817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4" name="Oval 363"/>
            <p:cNvSpPr>
              <a:spLocks/>
            </p:cNvSpPr>
            <p:nvPr/>
          </p:nvSpPr>
          <p:spPr bwMode="auto">
            <a:xfrm>
              <a:off x="36186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5" name="Oval 364"/>
            <p:cNvSpPr>
              <a:spLocks/>
            </p:cNvSpPr>
            <p:nvPr/>
          </p:nvSpPr>
          <p:spPr bwMode="auto">
            <a:xfrm>
              <a:off x="40988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6" name="Oval 365"/>
            <p:cNvSpPr>
              <a:spLocks/>
            </p:cNvSpPr>
            <p:nvPr/>
          </p:nvSpPr>
          <p:spPr bwMode="auto">
            <a:xfrm>
              <a:off x="457908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7" name="Oval 366"/>
            <p:cNvSpPr>
              <a:spLocks/>
            </p:cNvSpPr>
            <p:nvPr/>
          </p:nvSpPr>
          <p:spPr bwMode="auto">
            <a:xfrm>
              <a:off x="489922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8" name="Oval 367"/>
            <p:cNvSpPr>
              <a:spLocks/>
            </p:cNvSpPr>
            <p:nvPr/>
          </p:nvSpPr>
          <p:spPr bwMode="auto">
            <a:xfrm>
              <a:off x="505929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9" name="Oval 368"/>
            <p:cNvSpPr>
              <a:spLocks/>
            </p:cNvSpPr>
            <p:nvPr/>
          </p:nvSpPr>
          <p:spPr bwMode="auto">
            <a:xfrm>
              <a:off x="473915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0" name="Oval 369"/>
            <p:cNvSpPr>
              <a:spLocks/>
            </p:cNvSpPr>
            <p:nvPr/>
          </p:nvSpPr>
          <p:spPr bwMode="auto">
            <a:xfrm>
              <a:off x="521936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1" name="Oval 370"/>
            <p:cNvSpPr>
              <a:spLocks/>
            </p:cNvSpPr>
            <p:nvPr/>
          </p:nvSpPr>
          <p:spPr bwMode="auto">
            <a:xfrm>
              <a:off x="537943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2" name="Oval 371"/>
            <p:cNvSpPr>
              <a:spLocks/>
            </p:cNvSpPr>
            <p:nvPr/>
          </p:nvSpPr>
          <p:spPr bwMode="auto">
            <a:xfrm>
              <a:off x="56995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3" name="Oval 372"/>
            <p:cNvSpPr>
              <a:spLocks/>
            </p:cNvSpPr>
            <p:nvPr/>
          </p:nvSpPr>
          <p:spPr bwMode="auto">
            <a:xfrm>
              <a:off x="66599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4" name="Oval 373"/>
            <p:cNvSpPr>
              <a:spLocks/>
            </p:cNvSpPr>
            <p:nvPr/>
          </p:nvSpPr>
          <p:spPr bwMode="auto">
            <a:xfrm>
              <a:off x="68200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5" name="Oval 374"/>
            <p:cNvSpPr>
              <a:spLocks/>
            </p:cNvSpPr>
            <p:nvPr/>
          </p:nvSpPr>
          <p:spPr bwMode="auto">
            <a:xfrm>
              <a:off x="7140240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6" name="Oval 375"/>
            <p:cNvSpPr>
              <a:spLocks/>
            </p:cNvSpPr>
            <p:nvPr/>
          </p:nvSpPr>
          <p:spPr bwMode="auto">
            <a:xfrm>
              <a:off x="89747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7" name="Oval 376"/>
            <p:cNvSpPr>
              <a:spLocks/>
            </p:cNvSpPr>
            <p:nvPr/>
          </p:nvSpPr>
          <p:spPr bwMode="auto">
            <a:xfrm>
              <a:off x="73740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8" name="Oval 377"/>
            <p:cNvSpPr>
              <a:spLocks/>
            </p:cNvSpPr>
            <p:nvPr/>
          </p:nvSpPr>
          <p:spPr bwMode="auto">
            <a:xfrm>
              <a:off x="12176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9" name="Oval 378"/>
            <p:cNvSpPr>
              <a:spLocks/>
            </p:cNvSpPr>
            <p:nvPr/>
          </p:nvSpPr>
          <p:spPr bwMode="auto">
            <a:xfrm>
              <a:off x="2338102" y="2081290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0" name="Oval 379"/>
            <p:cNvSpPr>
              <a:spLocks/>
            </p:cNvSpPr>
            <p:nvPr/>
          </p:nvSpPr>
          <p:spPr bwMode="auto">
            <a:xfrm>
              <a:off x="425894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1" name="Oval 380"/>
            <p:cNvSpPr>
              <a:spLocks/>
            </p:cNvSpPr>
            <p:nvPr/>
          </p:nvSpPr>
          <p:spPr bwMode="auto">
            <a:xfrm>
              <a:off x="44190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2" name="Oval 381"/>
            <p:cNvSpPr>
              <a:spLocks/>
            </p:cNvSpPr>
            <p:nvPr/>
          </p:nvSpPr>
          <p:spPr bwMode="auto">
            <a:xfrm>
              <a:off x="6980151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3" name="Oval 382"/>
            <p:cNvSpPr>
              <a:spLocks/>
            </p:cNvSpPr>
            <p:nvPr/>
          </p:nvSpPr>
          <p:spPr bwMode="auto">
            <a:xfrm>
              <a:off x="577332" y="225994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384" name="Straight Connector 383"/>
            <p:cNvCxnSpPr>
              <a:stCxn id="383" idx="7"/>
              <a:endCxn id="377" idx="3"/>
            </p:cNvCxnSpPr>
            <p:nvPr/>
          </p:nvCxnSpPr>
          <p:spPr bwMode="auto">
            <a:xfrm flipV="1">
              <a:off x="623424" y="212738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5" name="Straight Connector 384"/>
            <p:cNvCxnSpPr>
              <a:stCxn id="377" idx="6"/>
              <a:endCxn id="376" idx="2"/>
            </p:cNvCxnSpPr>
            <p:nvPr/>
          </p:nvCxnSpPr>
          <p:spPr bwMode="auto">
            <a:xfrm>
              <a:off x="79140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6" name="Straight Connector 385"/>
            <p:cNvCxnSpPr>
              <a:stCxn id="376" idx="7"/>
              <a:endCxn id="358" idx="3"/>
            </p:cNvCxnSpPr>
            <p:nvPr/>
          </p:nvCxnSpPr>
          <p:spPr bwMode="auto">
            <a:xfrm flipV="1">
              <a:off x="9435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7" name="Straight Connector 386"/>
            <p:cNvCxnSpPr>
              <a:stCxn id="358" idx="5"/>
              <a:endCxn id="378" idx="1"/>
            </p:cNvCxnSpPr>
            <p:nvPr/>
          </p:nvCxnSpPr>
          <p:spPr bwMode="auto">
            <a:xfrm>
              <a:off x="110363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8" name="Straight Connector 387"/>
            <p:cNvCxnSpPr>
              <a:stCxn id="359" idx="3"/>
              <a:endCxn id="378" idx="7"/>
            </p:cNvCxnSpPr>
            <p:nvPr/>
          </p:nvCxnSpPr>
          <p:spPr bwMode="auto">
            <a:xfrm flipH="1">
              <a:off x="12637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" name="Straight Connector 388"/>
            <p:cNvCxnSpPr>
              <a:stCxn id="361" idx="2"/>
              <a:endCxn id="359" idx="6"/>
            </p:cNvCxnSpPr>
            <p:nvPr/>
          </p:nvCxnSpPr>
          <p:spPr bwMode="auto">
            <a:xfrm flipH="1">
              <a:off x="143168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0" name="Straight Connector 389"/>
            <p:cNvCxnSpPr>
              <a:stCxn id="361" idx="7"/>
              <a:endCxn id="345" idx="3"/>
            </p:cNvCxnSpPr>
            <p:nvPr/>
          </p:nvCxnSpPr>
          <p:spPr bwMode="auto">
            <a:xfrm flipV="1">
              <a:off x="158384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1" name="Straight Connector 390"/>
            <p:cNvCxnSpPr>
              <a:stCxn id="345" idx="5"/>
              <a:endCxn id="360" idx="1"/>
            </p:cNvCxnSpPr>
            <p:nvPr/>
          </p:nvCxnSpPr>
          <p:spPr bwMode="auto">
            <a:xfrm>
              <a:off x="17439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" name="Straight Connector 391"/>
            <p:cNvCxnSpPr>
              <a:stCxn id="360" idx="7"/>
              <a:endCxn id="346" idx="3"/>
            </p:cNvCxnSpPr>
            <p:nvPr/>
          </p:nvCxnSpPr>
          <p:spPr bwMode="auto">
            <a:xfrm flipV="1">
              <a:off x="19039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3" name="Straight Connector 392"/>
            <p:cNvCxnSpPr>
              <a:stCxn id="362" idx="1"/>
              <a:endCxn id="346" idx="5"/>
            </p:cNvCxnSpPr>
            <p:nvPr/>
          </p:nvCxnSpPr>
          <p:spPr bwMode="auto">
            <a:xfrm flipH="1" flipV="1">
              <a:off x="206405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4" name="Straight Connector 393"/>
            <p:cNvCxnSpPr>
              <a:stCxn id="379" idx="1"/>
              <a:endCxn id="362" idx="5"/>
            </p:cNvCxnSpPr>
            <p:nvPr/>
          </p:nvCxnSpPr>
          <p:spPr bwMode="auto">
            <a:xfrm flipH="1" flipV="1">
              <a:off x="2224124" y="1948724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5" name="Straight Connector 394"/>
            <p:cNvCxnSpPr>
              <a:stCxn id="363" idx="3"/>
            </p:cNvCxnSpPr>
            <p:nvPr/>
          </p:nvCxnSpPr>
          <p:spPr bwMode="auto">
            <a:xfrm flipH="1">
              <a:off x="2376524" y="1948724"/>
              <a:ext cx="129556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6" name="Straight Connector 395"/>
            <p:cNvCxnSpPr>
              <a:stCxn id="347" idx="3"/>
              <a:endCxn id="363" idx="7"/>
            </p:cNvCxnSpPr>
            <p:nvPr/>
          </p:nvCxnSpPr>
          <p:spPr bwMode="auto">
            <a:xfrm flipH="1">
              <a:off x="2544264" y="1770066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" name="Straight Connector 396"/>
            <p:cNvCxnSpPr>
              <a:stCxn id="348" idx="2"/>
              <a:endCxn id="347" idx="6"/>
            </p:cNvCxnSpPr>
            <p:nvPr/>
          </p:nvCxnSpPr>
          <p:spPr bwMode="auto">
            <a:xfrm flipH="1">
              <a:off x="2712242" y="1750974"/>
              <a:ext cx="10607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" name="Straight Connector 397"/>
            <p:cNvCxnSpPr>
              <a:stCxn id="342" idx="3"/>
              <a:endCxn id="348" idx="7"/>
            </p:cNvCxnSpPr>
            <p:nvPr/>
          </p:nvCxnSpPr>
          <p:spPr bwMode="auto">
            <a:xfrm flipH="1">
              <a:off x="28644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" name="Straight Connector 398"/>
            <p:cNvCxnSpPr>
              <a:stCxn id="342" idx="5"/>
              <a:endCxn id="350" idx="1"/>
            </p:cNvCxnSpPr>
            <p:nvPr/>
          </p:nvCxnSpPr>
          <p:spPr bwMode="auto">
            <a:xfrm>
              <a:off x="30244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" name="Straight Connector 399"/>
            <p:cNvCxnSpPr>
              <a:stCxn id="350" idx="7"/>
              <a:endCxn id="343" idx="3"/>
            </p:cNvCxnSpPr>
            <p:nvPr/>
          </p:nvCxnSpPr>
          <p:spPr bwMode="auto">
            <a:xfrm flipV="1">
              <a:off x="318454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" name="Straight Connector 400"/>
            <p:cNvCxnSpPr>
              <a:stCxn id="343" idx="5"/>
              <a:endCxn id="349" idx="1"/>
            </p:cNvCxnSpPr>
            <p:nvPr/>
          </p:nvCxnSpPr>
          <p:spPr bwMode="auto">
            <a:xfrm>
              <a:off x="334461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" name="Straight Connector 401"/>
            <p:cNvCxnSpPr>
              <a:stCxn id="349" idx="5"/>
              <a:endCxn id="364" idx="1"/>
            </p:cNvCxnSpPr>
            <p:nvPr/>
          </p:nvCxnSpPr>
          <p:spPr bwMode="auto">
            <a:xfrm>
              <a:off x="35046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3" name="Straight Connector 402"/>
            <p:cNvCxnSpPr>
              <a:endCxn id="351" idx="3"/>
            </p:cNvCxnSpPr>
            <p:nvPr/>
          </p:nvCxnSpPr>
          <p:spPr bwMode="auto">
            <a:xfrm flipV="1">
              <a:off x="3657084" y="1770066"/>
              <a:ext cx="129556" cy="15240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4" name="Straight Connector 403"/>
            <p:cNvCxnSpPr>
              <a:stCxn id="352" idx="2"/>
              <a:endCxn id="351" idx="6"/>
            </p:cNvCxnSpPr>
            <p:nvPr/>
          </p:nvCxnSpPr>
          <p:spPr bwMode="auto">
            <a:xfrm flipH="1">
              <a:off x="383273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5" name="Straight Connector 404"/>
            <p:cNvCxnSpPr>
              <a:stCxn id="365" idx="1"/>
              <a:endCxn id="352" idx="5"/>
            </p:cNvCxnSpPr>
            <p:nvPr/>
          </p:nvCxnSpPr>
          <p:spPr bwMode="auto">
            <a:xfrm flipH="1" flipV="1">
              <a:off x="39848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6" name="Straight Connector 405"/>
            <p:cNvCxnSpPr>
              <a:stCxn id="380" idx="1"/>
              <a:endCxn id="365" idx="5"/>
            </p:cNvCxnSpPr>
            <p:nvPr/>
          </p:nvCxnSpPr>
          <p:spPr bwMode="auto">
            <a:xfrm flipH="1" flipV="1">
              <a:off x="41449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7" name="Straight Connector 406"/>
            <p:cNvCxnSpPr>
              <a:stCxn id="380" idx="6"/>
              <a:endCxn id="381" idx="2"/>
            </p:cNvCxnSpPr>
            <p:nvPr/>
          </p:nvCxnSpPr>
          <p:spPr bwMode="auto">
            <a:xfrm>
              <a:off x="431294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8" name="Straight Connector 407"/>
            <p:cNvCxnSpPr>
              <a:stCxn id="366" idx="3"/>
              <a:endCxn id="381" idx="7"/>
            </p:cNvCxnSpPr>
            <p:nvPr/>
          </p:nvCxnSpPr>
          <p:spPr bwMode="auto">
            <a:xfrm flipH="1">
              <a:off x="44651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" name="Straight Connector 408"/>
            <p:cNvCxnSpPr>
              <a:stCxn id="371" idx="2"/>
              <a:endCxn id="366" idx="6"/>
            </p:cNvCxnSpPr>
            <p:nvPr/>
          </p:nvCxnSpPr>
          <p:spPr bwMode="auto">
            <a:xfrm flipH="1">
              <a:off x="4633082" y="1929632"/>
              <a:ext cx="74635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" name="Straight Connector 409"/>
            <p:cNvCxnSpPr>
              <a:stCxn id="354" idx="3"/>
              <a:endCxn id="371" idx="7"/>
            </p:cNvCxnSpPr>
            <p:nvPr/>
          </p:nvCxnSpPr>
          <p:spPr bwMode="auto">
            <a:xfrm flipH="1">
              <a:off x="542552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" name="Straight Connector 410"/>
            <p:cNvCxnSpPr>
              <a:stCxn id="354" idx="5"/>
              <a:endCxn id="372" idx="1"/>
            </p:cNvCxnSpPr>
            <p:nvPr/>
          </p:nvCxnSpPr>
          <p:spPr bwMode="auto">
            <a:xfrm>
              <a:off x="55855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" name="Straight Connector 411"/>
            <p:cNvCxnSpPr>
              <a:stCxn id="372" idx="7"/>
              <a:endCxn id="353" idx="3"/>
            </p:cNvCxnSpPr>
            <p:nvPr/>
          </p:nvCxnSpPr>
          <p:spPr bwMode="auto">
            <a:xfrm flipV="1">
              <a:off x="574566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" name="Straight Connector 412"/>
            <p:cNvCxnSpPr>
              <a:stCxn id="355" idx="2"/>
              <a:endCxn id="353" idx="6"/>
            </p:cNvCxnSpPr>
            <p:nvPr/>
          </p:nvCxnSpPr>
          <p:spPr bwMode="auto">
            <a:xfrm flipH="1">
              <a:off x="591364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" name="Straight Connector 413"/>
            <p:cNvCxnSpPr>
              <a:stCxn id="344" idx="3"/>
              <a:endCxn id="355" idx="7"/>
            </p:cNvCxnSpPr>
            <p:nvPr/>
          </p:nvCxnSpPr>
          <p:spPr bwMode="auto">
            <a:xfrm flipH="1">
              <a:off x="60658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" name="Straight Connector 414"/>
            <p:cNvCxnSpPr>
              <a:stCxn id="344" idx="5"/>
              <a:endCxn id="357" idx="1"/>
            </p:cNvCxnSpPr>
            <p:nvPr/>
          </p:nvCxnSpPr>
          <p:spPr bwMode="auto">
            <a:xfrm>
              <a:off x="62258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" name="Straight Connector 415"/>
            <p:cNvCxnSpPr>
              <a:stCxn id="357" idx="6"/>
              <a:endCxn id="356" idx="2"/>
            </p:cNvCxnSpPr>
            <p:nvPr/>
          </p:nvCxnSpPr>
          <p:spPr bwMode="auto">
            <a:xfrm>
              <a:off x="639385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" name="Straight Connector 416"/>
            <p:cNvCxnSpPr>
              <a:stCxn id="356" idx="5"/>
              <a:endCxn id="373" idx="1"/>
            </p:cNvCxnSpPr>
            <p:nvPr/>
          </p:nvCxnSpPr>
          <p:spPr bwMode="auto">
            <a:xfrm>
              <a:off x="65460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" name="Straight Connector 417"/>
            <p:cNvCxnSpPr>
              <a:stCxn id="373" idx="6"/>
              <a:endCxn id="374" idx="2"/>
            </p:cNvCxnSpPr>
            <p:nvPr/>
          </p:nvCxnSpPr>
          <p:spPr bwMode="auto">
            <a:xfrm>
              <a:off x="671399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" name="Straight Connector 418"/>
            <p:cNvCxnSpPr>
              <a:stCxn id="374" idx="5"/>
              <a:endCxn id="382" idx="1"/>
            </p:cNvCxnSpPr>
            <p:nvPr/>
          </p:nvCxnSpPr>
          <p:spPr bwMode="auto">
            <a:xfrm>
              <a:off x="6866154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" name="Straight Connector 419"/>
            <p:cNvCxnSpPr>
              <a:stCxn id="375" idx="3"/>
              <a:endCxn id="382" idx="7"/>
            </p:cNvCxnSpPr>
            <p:nvPr/>
          </p:nvCxnSpPr>
          <p:spPr bwMode="auto">
            <a:xfrm flipH="1">
              <a:off x="7026243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" name="Straight Connector 420"/>
            <p:cNvCxnSpPr>
              <a:stCxn id="468" idx="2"/>
              <a:endCxn id="467" idx="6"/>
            </p:cNvCxnSpPr>
            <p:nvPr/>
          </p:nvCxnSpPr>
          <p:spPr bwMode="auto">
            <a:xfrm flipH="1">
              <a:off x="2230692" y="1712896"/>
              <a:ext cx="5862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2" name="Oval 421"/>
            <p:cNvSpPr>
              <a:spLocks/>
            </p:cNvSpPr>
            <p:nvPr/>
          </p:nvSpPr>
          <p:spPr bwMode="auto">
            <a:xfrm>
              <a:off x="6178442" y="97126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3" name="Oval 422"/>
            <p:cNvSpPr>
              <a:spLocks/>
            </p:cNvSpPr>
            <p:nvPr/>
          </p:nvSpPr>
          <p:spPr bwMode="auto">
            <a:xfrm>
              <a:off x="585830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4" name="Oval 423"/>
            <p:cNvSpPr>
              <a:spLocks/>
            </p:cNvSpPr>
            <p:nvPr/>
          </p:nvSpPr>
          <p:spPr bwMode="auto">
            <a:xfrm>
              <a:off x="553816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5" name="Oval 424"/>
            <p:cNvSpPr>
              <a:spLocks/>
            </p:cNvSpPr>
            <p:nvPr/>
          </p:nvSpPr>
          <p:spPr bwMode="auto">
            <a:xfrm>
              <a:off x="601837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6" name="Oval 425"/>
            <p:cNvSpPr>
              <a:spLocks/>
            </p:cNvSpPr>
            <p:nvPr/>
          </p:nvSpPr>
          <p:spPr bwMode="auto">
            <a:xfrm>
              <a:off x="649858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7" name="Oval 426"/>
            <p:cNvSpPr>
              <a:spLocks/>
            </p:cNvSpPr>
            <p:nvPr/>
          </p:nvSpPr>
          <p:spPr bwMode="auto">
            <a:xfrm>
              <a:off x="633851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8" name="Oval 427"/>
            <p:cNvSpPr>
              <a:spLocks/>
            </p:cNvSpPr>
            <p:nvPr/>
          </p:nvSpPr>
          <p:spPr bwMode="auto">
            <a:xfrm>
              <a:off x="505795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9" name="Oval 428"/>
            <p:cNvSpPr>
              <a:spLocks/>
            </p:cNvSpPr>
            <p:nvPr/>
          </p:nvSpPr>
          <p:spPr bwMode="auto">
            <a:xfrm>
              <a:off x="537809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0" name="Oval 429"/>
            <p:cNvSpPr>
              <a:spLocks/>
            </p:cNvSpPr>
            <p:nvPr/>
          </p:nvSpPr>
          <p:spPr bwMode="auto">
            <a:xfrm>
              <a:off x="569823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1" name="Oval 430"/>
            <p:cNvSpPr>
              <a:spLocks/>
            </p:cNvSpPr>
            <p:nvPr/>
          </p:nvSpPr>
          <p:spPr bwMode="auto">
            <a:xfrm>
              <a:off x="665865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2" name="Oval 431"/>
            <p:cNvSpPr>
              <a:spLocks/>
            </p:cNvSpPr>
            <p:nvPr/>
          </p:nvSpPr>
          <p:spPr bwMode="auto">
            <a:xfrm>
              <a:off x="681872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5" name="Oval 434"/>
            <p:cNvSpPr>
              <a:spLocks/>
            </p:cNvSpPr>
            <p:nvPr/>
          </p:nvSpPr>
          <p:spPr bwMode="auto">
            <a:xfrm>
              <a:off x="7138900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6" name="Oval 435"/>
            <p:cNvSpPr>
              <a:spLocks/>
            </p:cNvSpPr>
            <p:nvPr/>
          </p:nvSpPr>
          <p:spPr bwMode="auto">
            <a:xfrm>
              <a:off x="16964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7" name="Oval 436"/>
            <p:cNvSpPr>
              <a:spLocks/>
            </p:cNvSpPr>
            <p:nvPr/>
          </p:nvSpPr>
          <p:spPr bwMode="auto">
            <a:xfrm>
              <a:off x="201662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9" name="Oval 438"/>
            <p:cNvSpPr>
              <a:spLocks/>
            </p:cNvSpPr>
            <p:nvPr/>
          </p:nvSpPr>
          <p:spPr bwMode="auto">
            <a:xfrm>
              <a:off x="297704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0" name="Oval 439"/>
            <p:cNvSpPr>
              <a:spLocks/>
            </p:cNvSpPr>
            <p:nvPr/>
          </p:nvSpPr>
          <p:spPr bwMode="auto">
            <a:xfrm>
              <a:off x="32971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1" name="Oval 440"/>
            <p:cNvSpPr>
              <a:spLocks/>
            </p:cNvSpPr>
            <p:nvPr/>
          </p:nvSpPr>
          <p:spPr bwMode="auto">
            <a:xfrm>
              <a:off x="489788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6" name="Oval 445"/>
            <p:cNvSpPr>
              <a:spLocks/>
            </p:cNvSpPr>
            <p:nvPr/>
          </p:nvSpPr>
          <p:spPr bwMode="auto">
            <a:xfrm>
              <a:off x="521802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7" name="Oval 446"/>
            <p:cNvSpPr>
              <a:spLocks/>
            </p:cNvSpPr>
            <p:nvPr/>
          </p:nvSpPr>
          <p:spPr bwMode="auto">
            <a:xfrm>
              <a:off x="6978811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2" name="Oval 451"/>
            <p:cNvSpPr>
              <a:spLocks/>
            </p:cNvSpPr>
            <p:nvPr/>
          </p:nvSpPr>
          <p:spPr bwMode="auto">
            <a:xfrm>
              <a:off x="105620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3" name="Oval 452"/>
            <p:cNvSpPr>
              <a:spLocks/>
            </p:cNvSpPr>
            <p:nvPr/>
          </p:nvSpPr>
          <p:spPr bwMode="auto">
            <a:xfrm>
              <a:off x="137634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9" name="Oval 458"/>
            <p:cNvSpPr>
              <a:spLocks/>
            </p:cNvSpPr>
            <p:nvPr/>
          </p:nvSpPr>
          <p:spPr bwMode="auto">
            <a:xfrm>
              <a:off x="18565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5" name="Oval 464"/>
            <p:cNvSpPr>
              <a:spLocks/>
            </p:cNvSpPr>
            <p:nvPr/>
          </p:nvSpPr>
          <p:spPr bwMode="auto">
            <a:xfrm>
              <a:off x="15364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7" name="Oval 466"/>
            <p:cNvSpPr>
              <a:spLocks/>
            </p:cNvSpPr>
            <p:nvPr/>
          </p:nvSpPr>
          <p:spPr bwMode="auto">
            <a:xfrm>
              <a:off x="217669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8" name="Oval 467"/>
            <p:cNvSpPr>
              <a:spLocks/>
            </p:cNvSpPr>
            <p:nvPr/>
          </p:nvSpPr>
          <p:spPr bwMode="auto">
            <a:xfrm>
              <a:off x="281697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9" name="Oval 468"/>
            <p:cNvSpPr>
              <a:spLocks/>
            </p:cNvSpPr>
            <p:nvPr/>
          </p:nvSpPr>
          <p:spPr bwMode="auto">
            <a:xfrm>
              <a:off x="34572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1" name="Oval 470"/>
            <p:cNvSpPr>
              <a:spLocks/>
            </p:cNvSpPr>
            <p:nvPr/>
          </p:nvSpPr>
          <p:spPr bwMode="auto">
            <a:xfrm>
              <a:off x="31371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3" name="Oval 472"/>
            <p:cNvSpPr>
              <a:spLocks/>
            </p:cNvSpPr>
            <p:nvPr/>
          </p:nvSpPr>
          <p:spPr bwMode="auto">
            <a:xfrm>
              <a:off x="377739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8" name="Oval 487"/>
            <p:cNvSpPr>
              <a:spLocks/>
            </p:cNvSpPr>
            <p:nvPr/>
          </p:nvSpPr>
          <p:spPr bwMode="auto">
            <a:xfrm>
              <a:off x="393746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9" name="Oval 488"/>
            <p:cNvSpPr>
              <a:spLocks/>
            </p:cNvSpPr>
            <p:nvPr/>
          </p:nvSpPr>
          <p:spPr bwMode="auto">
            <a:xfrm>
              <a:off x="4737812" y="1685896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2" name="Oval 491"/>
            <p:cNvSpPr>
              <a:spLocks/>
            </p:cNvSpPr>
            <p:nvPr/>
          </p:nvSpPr>
          <p:spPr bwMode="auto">
            <a:xfrm>
              <a:off x="8961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5" name="Oval 494"/>
            <p:cNvSpPr>
              <a:spLocks/>
            </p:cNvSpPr>
            <p:nvPr/>
          </p:nvSpPr>
          <p:spPr bwMode="auto">
            <a:xfrm>
              <a:off x="73606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6" name="Oval 495"/>
            <p:cNvSpPr>
              <a:spLocks/>
            </p:cNvSpPr>
            <p:nvPr/>
          </p:nvSpPr>
          <p:spPr bwMode="auto">
            <a:xfrm>
              <a:off x="121627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7" name="Oval 506"/>
            <p:cNvSpPr>
              <a:spLocks/>
            </p:cNvSpPr>
            <p:nvPr/>
          </p:nvSpPr>
          <p:spPr bwMode="auto">
            <a:xfrm>
              <a:off x="361732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8" name="Oval 507"/>
            <p:cNvSpPr>
              <a:spLocks/>
            </p:cNvSpPr>
            <p:nvPr/>
          </p:nvSpPr>
          <p:spPr bwMode="auto">
            <a:xfrm>
              <a:off x="40975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9" name="Oval 508"/>
            <p:cNvSpPr>
              <a:spLocks/>
            </p:cNvSpPr>
            <p:nvPr/>
          </p:nvSpPr>
          <p:spPr bwMode="auto">
            <a:xfrm>
              <a:off x="4577742" y="186455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1" name="Oval 510"/>
            <p:cNvSpPr>
              <a:spLocks/>
            </p:cNvSpPr>
            <p:nvPr/>
          </p:nvSpPr>
          <p:spPr bwMode="auto">
            <a:xfrm>
              <a:off x="57599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3" name="Oval 512"/>
            <p:cNvSpPr>
              <a:spLocks/>
            </p:cNvSpPr>
            <p:nvPr/>
          </p:nvSpPr>
          <p:spPr bwMode="auto">
            <a:xfrm>
              <a:off x="425760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7" name="Oval 516"/>
            <p:cNvSpPr>
              <a:spLocks/>
            </p:cNvSpPr>
            <p:nvPr/>
          </p:nvSpPr>
          <p:spPr bwMode="auto">
            <a:xfrm>
              <a:off x="441767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534" name="Straight Connector 533"/>
            <p:cNvCxnSpPr>
              <a:stCxn id="511" idx="7"/>
              <a:endCxn id="495" idx="3"/>
            </p:cNvCxnSpPr>
            <p:nvPr/>
          </p:nvCxnSpPr>
          <p:spPr bwMode="auto">
            <a:xfrm flipV="1">
              <a:off x="62208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5" name="Straight Connector 534"/>
            <p:cNvCxnSpPr>
              <a:stCxn id="495" idx="6"/>
              <a:endCxn id="492" idx="2"/>
            </p:cNvCxnSpPr>
            <p:nvPr/>
          </p:nvCxnSpPr>
          <p:spPr bwMode="auto">
            <a:xfrm>
              <a:off x="790062" y="189155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" name="Straight Connector 541"/>
            <p:cNvCxnSpPr>
              <a:stCxn id="492" idx="7"/>
              <a:endCxn id="452" idx="3"/>
            </p:cNvCxnSpPr>
            <p:nvPr/>
          </p:nvCxnSpPr>
          <p:spPr bwMode="auto">
            <a:xfrm flipV="1">
              <a:off x="94222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" name="Straight Connector 542"/>
            <p:cNvCxnSpPr>
              <a:stCxn id="452" idx="5"/>
              <a:endCxn id="496" idx="1"/>
            </p:cNvCxnSpPr>
            <p:nvPr/>
          </p:nvCxnSpPr>
          <p:spPr bwMode="auto">
            <a:xfrm>
              <a:off x="110229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4" name="Straight Connector 543"/>
            <p:cNvCxnSpPr>
              <a:stCxn id="453" idx="3"/>
              <a:endCxn id="496" idx="7"/>
            </p:cNvCxnSpPr>
            <p:nvPr/>
          </p:nvCxnSpPr>
          <p:spPr bwMode="auto">
            <a:xfrm flipH="1">
              <a:off x="126236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5" name="Straight Connector 544"/>
            <p:cNvCxnSpPr>
              <a:stCxn id="465" idx="2"/>
              <a:endCxn id="453" idx="6"/>
            </p:cNvCxnSpPr>
            <p:nvPr/>
          </p:nvCxnSpPr>
          <p:spPr bwMode="auto">
            <a:xfrm flipH="1">
              <a:off x="143034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6" name="Straight Connector 545"/>
            <p:cNvCxnSpPr>
              <a:stCxn id="465" idx="7"/>
              <a:endCxn id="436" idx="3"/>
            </p:cNvCxnSpPr>
            <p:nvPr/>
          </p:nvCxnSpPr>
          <p:spPr bwMode="auto">
            <a:xfrm flipV="1">
              <a:off x="15825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7" name="Straight Connector 546"/>
            <p:cNvCxnSpPr>
              <a:stCxn id="436" idx="5"/>
              <a:endCxn id="459" idx="1"/>
            </p:cNvCxnSpPr>
            <p:nvPr/>
          </p:nvCxnSpPr>
          <p:spPr bwMode="auto">
            <a:xfrm>
              <a:off x="174257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8" name="Straight Connector 547"/>
            <p:cNvCxnSpPr>
              <a:stCxn id="459" idx="7"/>
              <a:endCxn id="437" idx="3"/>
            </p:cNvCxnSpPr>
            <p:nvPr/>
          </p:nvCxnSpPr>
          <p:spPr bwMode="auto">
            <a:xfrm flipV="1">
              <a:off x="190264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9" name="Straight Connector 548"/>
            <p:cNvCxnSpPr>
              <a:stCxn id="467" idx="1"/>
              <a:endCxn id="437" idx="5"/>
            </p:cNvCxnSpPr>
            <p:nvPr/>
          </p:nvCxnSpPr>
          <p:spPr bwMode="auto">
            <a:xfrm flipH="1" flipV="1">
              <a:off x="206271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0" name="Straight Connector 549"/>
            <p:cNvCxnSpPr>
              <a:stCxn id="439" idx="3"/>
              <a:endCxn id="468" idx="7"/>
            </p:cNvCxnSpPr>
            <p:nvPr/>
          </p:nvCxnSpPr>
          <p:spPr bwMode="auto">
            <a:xfrm flipH="1">
              <a:off x="286306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1" name="Straight Connector 550"/>
            <p:cNvCxnSpPr>
              <a:stCxn id="439" idx="5"/>
              <a:endCxn id="471" idx="1"/>
            </p:cNvCxnSpPr>
            <p:nvPr/>
          </p:nvCxnSpPr>
          <p:spPr bwMode="auto">
            <a:xfrm>
              <a:off x="302313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2" name="Straight Connector 551"/>
            <p:cNvCxnSpPr>
              <a:stCxn id="471" idx="7"/>
              <a:endCxn id="440" idx="3"/>
            </p:cNvCxnSpPr>
            <p:nvPr/>
          </p:nvCxnSpPr>
          <p:spPr bwMode="auto">
            <a:xfrm flipV="1">
              <a:off x="31832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" name="Straight Connector 552"/>
            <p:cNvCxnSpPr>
              <a:endCxn id="469" idx="1"/>
            </p:cNvCxnSpPr>
            <p:nvPr/>
          </p:nvCxnSpPr>
          <p:spPr bwMode="auto">
            <a:xfrm>
              <a:off x="3351182" y="1561238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" name="Straight Connector 553"/>
            <p:cNvCxnSpPr>
              <a:stCxn id="469" idx="5"/>
              <a:endCxn id="507" idx="1"/>
            </p:cNvCxnSpPr>
            <p:nvPr/>
          </p:nvCxnSpPr>
          <p:spPr bwMode="auto">
            <a:xfrm>
              <a:off x="350334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5" name="Straight Connector 554"/>
            <p:cNvCxnSpPr>
              <a:stCxn id="473" idx="3"/>
              <a:endCxn id="507" idx="7"/>
            </p:cNvCxnSpPr>
            <p:nvPr/>
          </p:nvCxnSpPr>
          <p:spPr bwMode="auto">
            <a:xfrm flipH="1">
              <a:off x="366341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6" name="Straight Connector 555"/>
            <p:cNvCxnSpPr>
              <a:stCxn id="473" idx="6"/>
              <a:endCxn id="488" idx="2"/>
            </p:cNvCxnSpPr>
            <p:nvPr/>
          </p:nvCxnSpPr>
          <p:spPr bwMode="auto">
            <a:xfrm>
              <a:off x="383139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7" name="Straight Connector 556"/>
            <p:cNvCxnSpPr>
              <a:stCxn id="488" idx="5"/>
              <a:endCxn id="508" idx="1"/>
            </p:cNvCxnSpPr>
            <p:nvPr/>
          </p:nvCxnSpPr>
          <p:spPr bwMode="auto">
            <a:xfrm>
              <a:off x="398355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8" name="Straight Connector 557"/>
            <p:cNvCxnSpPr>
              <a:stCxn id="508" idx="5"/>
              <a:endCxn id="513" idx="1"/>
            </p:cNvCxnSpPr>
            <p:nvPr/>
          </p:nvCxnSpPr>
          <p:spPr bwMode="auto">
            <a:xfrm>
              <a:off x="414362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9" name="Straight Connector 558"/>
            <p:cNvCxnSpPr>
              <a:stCxn id="517" idx="2"/>
              <a:endCxn id="513" idx="6"/>
            </p:cNvCxnSpPr>
            <p:nvPr/>
          </p:nvCxnSpPr>
          <p:spPr bwMode="auto">
            <a:xfrm flipH="1">
              <a:off x="4311602" y="207021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0" name="Straight Connector 559"/>
            <p:cNvCxnSpPr>
              <a:stCxn id="517" idx="7"/>
              <a:endCxn id="509" idx="3"/>
            </p:cNvCxnSpPr>
            <p:nvPr/>
          </p:nvCxnSpPr>
          <p:spPr bwMode="auto">
            <a:xfrm flipV="1">
              <a:off x="446376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1" name="Straight Connector 560"/>
            <p:cNvCxnSpPr>
              <a:stCxn id="509" idx="7"/>
              <a:endCxn id="489" idx="3"/>
            </p:cNvCxnSpPr>
            <p:nvPr/>
          </p:nvCxnSpPr>
          <p:spPr bwMode="auto">
            <a:xfrm flipV="1">
              <a:off x="462383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2" name="Straight Connector 561"/>
            <p:cNvCxnSpPr>
              <a:stCxn id="489" idx="7"/>
              <a:endCxn id="441" idx="3"/>
            </p:cNvCxnSpPr>
            <p:nvPr/>
          </p:nvCxnSpPr>
          <p:spPr bwMode="auto">
            <a:xfrm flipV="1">
              <a:off x="47839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5" name="Straight Connector 564"/>
            <p:cNvCxnSpPr>
              <a:stCxn id="441" idx="7"/>
              <a:endCxn id="428" idx="3"/>
            </p:cNvCxnSpPr>
            <p:nvPr/>
          </p:nvCxnSpPr>
          <p:spPr bwMode="auto">
            <a:xfrm flipV="1">
              <a:off x="494397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6" name="Straight Connector 565"/>
            <p:cNvCxnSpPr>
              <a:stCxn id="446" idx="1"/>
              <a:endCxn id="428" idx="5"/>
            </p:cNvCxnSpPr>
            <p:nvPr/>
          </p:nvCxnSpPr>
          <p:spPr bwMode="auto">
            <a:xfrm flipH="1" flipV="1">
              <a:off x="510404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7" name="Straight Connector 566"/>
            <p:cNvCxnSpPr>
              <a:stCxn id="429" idx="3"/>
              <a:endCxn id="446" idx="7"/>
            </p:cNvCxnSpPr>
            <p:nvPr/>
          </p:nvCxnSpPr>
          <p:spPr bwMode="auto">
            <a:xfrm flipH="1">
              <a:off x="526411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8" name="Straight Connector 567"/>
            <p:cNvCxnSpPr>
              <a:stCxn id="429" idx="7"/>
              <a:endCxn id="424" idx="3"/>
            </p:cNvCxnSpPr>
            <p:nvPr/>
          </p:nvCxnSpPr>
          <p:spPr bwMode="auto">
            <a:xfrm flipV="1">
              <a:off x="542418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9" name="Straight Connector 568"/>
            <p:cNvCxnSpPr>
              <a:stCxn id="430" idx="1"/>
            </p:cNvCxnSpPr>
            <p:nvPr/>
          </p:nvCxnSpPr>
          <p:spPr bwMode="auto">
            <a:xfrm flipH="1" flipV="1">
              <a:off x="5592162" y="1203922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0" name="Straight Connector 569"/>
            <p:cNvCxnSpPr>
              <a:stCxn id="423" idx="2"/>
              <a:endCxn id="430" idx="7"/>
            </p:cNvCxnSpPr>
            <p:nvPr/>
          </p:nvCxnSpPr>
          <p:spPr bwMode="auto">
            <a:xfrm flipH="1">
              <a:off x="5744324" y="1176922"/>
              <a:ext cx="113978" cy="159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1" name="Straight Connector 570"/>
            <p:cNvCxnSpPr>
              <a:stCxn id="425" idx="2"/>
              <a:endCxn id="423" idx="6"/>
            </p:cNvCxnSpPr>
            <p:nvPr/>
          </p:nvCxnSpPr>
          <p:spPr bwMode="auto">
            <a:xfrm flipH="1">
              <a:off x="591230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2" name="Straight Connector 571"/>
            <p:cNvCxnSpPr>
              <a:stCxn id="425" idx="7"/>
              <a:endCxn id="422" idx="3"/>
            </p:cNvCxnSpPr>
            <p:nvPr/>
          </p:nvCxnSpPr>
          <p:spPr bwMode="auto">
            <a:xfrm flipV="1">
              <a:off x="606446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" name="Straight Connector 572"/>
            <p:cNvCxnSpPr>
              <a:stCxn id="422" idx="5"/>
              <a:endCxn id="427" idx="1"/>
            </p:cNvCxnSpPr>
            <p:nvPr/>
          </p:nvCxnSpPr>
          <p:spPr bwMode="auto">
            <a:xfrm>
              <a:off x="622453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4" name="Straight Connector 573"/>
            <p:cNvCxnSpPr>
              <a:stCxn id="427" idx="6"/>
              <a:endCxn id="426" idx="2"/>
            </p:cNvCxnSpPr>
            <p:nvPr/>
          </p:nvCxnSpPr>
          <p:spPr bwMode="auto">
            <a:xfrm>
              <a:off x="639251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" name="Straight Connector 574"/>
            <p:cNvCxnSpPr>
              <a:stCxn id="431" idx="1"/>
              <a:endCxn id="426" idx="5"/>
            </p:cNvCxnSpPr>
            <p:nvPr/>
          </p:nvCxnSpPr>
          <p:spPr bwMode="auto">
            <a:xfrm flipH="1" flipV="1">
              <a:off x="654467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6" name="Straight Connector 575"/>
            <p:cNvCxnSpPr>
              <a:stCxn id="432" idx="2"/>
              <a:endCxn id="431" idx="6"/>
            </p:cNvCxnSpPr>
            <p:nvPr/>
          </p:nvCxnSpPr>
          <p:spPr bwMode="auto">
            <a:xfrm flipH="1">
              <a:off x="6712652" y="135558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7" name="Straight Connector 576"/>
            <p:cNvCxnSpPr>
              <a:stCxn id="447" idx="1"/>
              <a:endCxn id="432" idx="5"/>
            </p:cNvCxnSpPr>
            <p:nvPr/>
          </p:nvCxnSpPr>
          <p:spPr bwMode="auto">
            <a:xfrm flipH="1" flipV="1">
              <a:off x="6864814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8" name="Straight Connector 577"/>
            <p:cNvCxnSpPr>
              <a:stCxn id="447" idx="7"/>
              <a:endCxn id="435" idx="3"/>
            </p:cNvCxnSpPr>
            <p:nvPr/>
          </p:nvCxnSpPr>
          <p:spPr bwMode="auto">
            <a:xfrm flipV="1">
              <a:off x="7024903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1" name="Curved Down Arrow 180"/>
          <p:cNvSpPr/>
          <p:nvPr/>
        </p:nvSpPr>
        <p:spPr bwMode="auto">
          <a:xfrm rot="5400000">
            <a:off x="8346376" y="1585971"/>
            <a:ext cx="312986" cy="288032"/>
          </a:xfrm>
          <a:prstGeom prst="curvedDownArrow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2" name="Right Arrow 181"/>
          <p:cNvSpPr/>
          <p:nvPr/>
        </p:nvSpPr>
        <p:spPr bwMode="auto">
          <a:xfrm rot="5400000">
            <a:off x="8041933" y="327694"/>
            <a:ext cx="228834" cy="176755"/>
          </a:xfrm>
          <a:prstGeom prst="rightArrow">
            <a:avLst>
              <a:gd name="adj1" fmla="val 41378"/>
              <a:gd name="adj2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3" name="Curved Down Arrow 182"/>
          <p:cNvSpPr/>
          <p:nvPr/>
        </p:nvSpPr>
        <p:spPr bwMode="auto">
          <a:xfrm rot="5400000" flipH="1" flipV="1">
            <a:off x="7439843" y="1585971"/>
            <a:ext cx="312986" cy="288032"/>
          </a:xfrm>
          <a:prstGeom prst="curvedDownArrow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4" name="Right Arrow 183"/>
          <p:cNvSpPr/>
          <p:nvPr/>
        </p:nvSpPr>
        <p:spPr bwMode="auto">
          <a:xfrm rot="5400000" flipH="1">
            <a:off x="7825590" y="327694"/>
            <a:ext cx="228834" cy="176755"/>
          </a:xfrm>
          <a:prstGeom prst="rightArrow">
            <a:avLst>
              <a:gd name="adj1" fmla="val 41378"/>
              <a:gd name="adj2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793503" y="1743581"/>
            <a:ext cx="504000" cy="3379592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T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H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E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N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I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G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H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T</a:t>
            </a:r>
            <a:r>
              <a:rPr lang="en-US" altLang="en-US" sz="1800" b="1" baseline="30000" dirty="0" smtClean="0">
                <a:cs typeface="Times New Roman" pitchFamily="18" charset="0"/>
                <a:sym typeface="Symbol"/>
              </a:rPr>
              <a:t>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cs typeface="Times New Roman" pitchFamily="18" charset="0"/>
              <a:sym typeface="Wingdings 3" pitchFamily="18" charset="2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787562" y="1590779"/>
            <a:ext cx="527895" cy="228835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793503" y="582412"/>
            <a:ext cx="504000" cy="1056267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F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O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R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 rot="16200000">
            <a:off x="7129864" y="4390487"/>
            <a:ext cx="6903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cxnSp>
        <p:nvCxnSpPr>
          <p:cNvPr id="172" name="Straight Connector 171"/>
          <p:cNvCxnSpPr/>
          <p:nvPr/>
        </p:nvCxnSpPr>
        <p:spPr bwMode="auto">
          <a:xfrm rot="16200000">
            <a:off x="7536946" y="4513787"/>
            <a:ext cx="0" cy="4713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/>
          <p:cNvCxnSpPr/>
          <p:nvPr/>
        </p:nvCxnSpPr>
        <p:spPr bwMode="auto">
          <a:xfrm rot="16200000">
            <a:off x="7536946" y="3793787"/>
            <a:ext cx="0" cy="4713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6" name="TextBox 175"/>
          <p:cNvSpPr txBox="1"/>
          <p:nvPr/>
        </p:nvSpPr>
        <p:spPr>
          <a:xfrm>
            <a:off x="6987128" y="4127835"/>
            <a:ext cx="465192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algn="ctr"/>
            <a:r>
              <a:rPr lang="en-US" altLang="en-US" dirty="0" smtClean="0">
                <a:solidFill>
                  <a:schemeClr val="bg1"/>
                </a:solidFill>
                <a:sym typeface="Symbol"/>
              </a:rPr>
              <a:t>g’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3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6978" y="3815934"/>
            <a:ext cx="3659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>
                <a:solidFill>
                  <a:schemeClr val="bg1"/>
                </a:solidFill>
              </a:rPr>
              <a:t>g’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</a:p>
          <a:p>
            <a:pPr lvl="0"/>
            <a:r>
              <a:rPr lang="en-US" altLang="en-US" dirty="0">
                <a:solidFill>
                  <a:schemeClr val="bg1"/>
                </a:solidFill>
                <a:sym typeface="Symbol"/>
              </a:rPr>
              <a:t></a:t>
            </a:r>
            <a:r>
              <a:rPr lang="en-US" altLang="en-US" dirty="0">
                <a:solidFill>
                  <a:schemeClr val="bg1"/>
                </a:solidFill>
              </a:rPr>
              <a:t> = (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+</a:t>
            </a:r>
            <a:r>
              <a:rPr lang="en-US" altLang="en-US" dirty="0">
                <a:solidFill>
                  <a:schemeClr val="bg1"/>
                </a:solidFill>
              </a:rPr>
              <a:t>g’)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-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</a:t>
            </a:r>
            <a:r>
              <a:rPr lang="en-US" altLang="en-US" dirty="0">
                <a:solidFill>
                  <a:schemeClr val="bg1"/>
                </a:solidFill>
              </a:rPr>
              <a:t>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+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63" name="TextBox 562"/>
          <p:cNvSpPr txBox="1"/>
          <p:nvPr/>
        </p:nvSpPr>
        <p:spPr>
          <a:xfrm>
            <a:off x="7182508" y="5044384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+g’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64" name="TextBox 563"/>
          <p:cNvSpPr txBox="1"/>
          <p:nvPr/>
        </p:nvSpPr>
        <p:spPr>
          <a:xfrm>
            <a:off x="7182508" y="5634017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339" name="Group 338"/>
          <p:cNvGrpSpPr/>
          <p:nvPr/>
        </p:nvGrpSpPr>
        <p:grpSpPr>
          <a:xfrm>
            <a:off x="575992" y="4944515"/>
            <a:ext cx="6618248" cy="1342684"/>
            <a:chOff x="575992" y="971264"/>
            <a:chExt cx="6618248" cy="1342684"/>
          </a:xfrm>
        </p:grpSpPr>
        <p:cxnSp>
          <p:nvCxnSpPr>
            <p:cNvPr id="340" name="Straight Connector 339"/>
            <p:cNvCxnSpPr/>
            <p:nvPr/>
          </p:nvCxnSpPr>
          <p:spPr bwMode="auto">
            <a:xfrm>
              <a:off x="600065" y="1239804"/>
              <a:ext cx="0" cy="10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1" name="Straight Connector 340"/>
            <p:cNvCxnSpPr/>
            <p:nvPr/>
          </p:nvCxnSpPr>
          <p:spPr bwMode="auto">
            <a:xfrm>
              <a:off x="605373" y="2301924"/>
              <a:ext cx="658886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2" name="Oval 341"/>
            <p:cNvSpPr>
              <a:spLocks/>
            </p:cNvSpPr>
            <p:nvPr/>
          </p:nvSpPr>
          <p:spPr bwMode="auto">
            <a:xfrm>
              <a:off x="29783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3" name="Oval 342"/>
            <p:cNvSpPr>
              <a:spLocks/>
            </p:cNvSpPr>
            <p:nvPr/>
          </p:nvSpPr>
          <p:spPr bwMode="auto">
            <a:xfrm>
              <a:off x="329852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4" name="Oval 343"/>
            <p:cNvSpPr>
              <a:spLocks/>
            </p:cNvSpPr>
            <p:nvPr/>
          </p:nvSpPr>
          <p:spPr bwMode="auto">
            <a:xfrm>
              <a:off x="61797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5" name="Oval 344"/>
            <p:cNvSpPr>
              <a:spLocks/>
            </p:cNvSpPr>
            <p:nvPr/>
          </p:nvSpPr>
          <p:spPr bwMode="auto">
            <a:xfrm>
              <a:off x="16978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6" name="Oval 345"/>
            <p:cNvSpPr>
              <a:spLocks/>
            </p:cNvSpPr>
            <p:nvPr/>
          </p:nvSpPr>
          <p:spPr bwMode="auto">
            <a:xfrm>
              <a:off x="201796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7" name="Oval 346"/>
            <p:cNvSpPr>
              <a:spLocks/>
            </p:cNvSpPr>
            <p:nvPr/>
          </p:nvSpPr>
          <p:spPr bwMode="auto">
            <a:xfrm>
              <a:off x="265824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8" name="Oval 347"/>
            <p:cNvSpPr>
              <a:spLocks/>
            </p:cNvSpPr>
            <p:nvPr/>
          </p:nvSpPr>
          <p:spPr bwMode="auto">
            <a:xfrm>
              <a:off x="281831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9" name="Oval 348"/>
            <p:cNvSpPr>
              <a:spLocks/>
            </p:cNvSpPr>
            <p:nvPr/>
          </p:nvSpPr>
          <p:spPr bwMode="auto">
            <a:xfrm>
              <a:off x="345859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0" name="Oval 349"/>
            <p:cNvSpPr>
              <a:spLocks/>
            </p:cNvSpPr>
            <p:nvPr/>
          </p:nvSpPr>
          <p:spPr bwMode="auto">
            <a:xfrm>
              <a:off x="31384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1" name="Oval 350"/>
            <p:cNvSpPr>
              <a:spLocks/>
            </p:cNvSpPr>
            <p:nvPr/>
          </p:nvSpPr>
          <p:spPr bwMode="auto">
            <a:xfrm>
              <a:off x="377873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2" name="Oval 351"/>
            <p:cNvSpPr>
              <a:spLocks/>
            </p:cNvSpPr>
            <p:nvPr/>
          </p:nvSpPr>
          <p:spPr bwMode="auto">
            <a:xfrm>
              <a:off x="39388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3" name="Oval 352"/>
            <p:cNvSpPr>
              <a:spLocks/>
            </p:cNvSpPr>
            <p:nvPr/>
          </p:nvSpPr>
          <p:spPr bwMode="auto">
            <a:xfrm>
              <a:off x="585964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4" name="Oval 353"/>
            <p:cNvSpPr>
              <a:spLocks/>
            </p:cNvSpPr>
            <p:nvPr/>
          </p:nvSpPr>
          <p:spPr bwMode="auto">
            <a:xfrm>
              <a:off x="55395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5" name="Oval 354"/>
            <p:cNvSpPr>
              <a:spLocks/>
            </p:cNvSpPr>
            <p:nvPr/>
          </p:nvSpPr>
          <p:spPr bwMode="auto">
            <a:xfrm>
              <a:off x="601971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6" name="Oval 355"/>
            <p:cNvSpPr>
              <a:spLocks/>
            </p:cNvSpPr>
            <p:nvPr/>
          </p:nvSpPr>
          <p:spPr bwMode="auto">
            <a:xfrm>
              <a:off x="64999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7" name="Oval 356"/>
            <p:cNvSpPr>
              <a:spLocks/>
            </p:cNvSpPr>
            <p:nvPr/>
          </p:nvSpPr>
          <p:spPr bwMode="auto">
            <a:xfrm>
              <a:off x="63398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8" name="Oval 357"/>
            <p:cNvSpPr>
              <a:spLocks/>
            </p:cNvSpPr>
            <p:nvPr/>
          </p:nvSpPr>
          <p:spPr bwMode="auto">
            <a:xfrm>
              <a:off x="105754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9" name="Oval 358"/>
            <p:cNvSpPr>
              <a:spLocks/>
            </p:cNvSpPr>
            <p:nvPr/>
          </p:nvSpPr>
          <p:spPr bwMode="auto">
            <a:xfrm>
              <a:off x="137768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0" name="Oval 359"/>
            <p:cNvSpPr>
              <a:spLocks/>
            </p:cNvSpPr>
            <p:nvPr/>
          </p:nvSpPr>
          <p:spPr bwMode="auto">
            <a:xfrm>
              <a:off x="18578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1" name="Oval 360"/>
            <p:cNvSpPr>
              <a:spLocks/>
            </p:cNvSpPr>
            <p:nvPr/>
          </p:nvSpPr>
          <p:spPr bwMode="auto">
            <a:xfrm>
              <a:off x="153775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2" name="Oval 361"/>
            <p:cNvSpPr>
              <a:spLocks/>
            </p:cNvSpPr>
            <p:nvPr/>
          </p:nvSpPr>
          <p:spPr bwMode="auto">
            <a:xfrm>
              <a:off x="217803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3" name="Oval 362"/>
            <p:cNvSpPr>
              <a:spLocks/>
            </p:cNvSpPr>
            <p:nvPr/>
          </p:nvSpPr>
          <p:spPr bwMode="auto">
            <a:xfrm>
              <a:off x="249817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4" name="Oval 363"/>
            <p:cNvSpPr>
              <a:spLocks/>
            </p:cNvSpPr>
            <p:nvPr/>
          </p:nvSpPr>
          <p:spPr bwMode="auto">
            <a:xfrm>
              <a:off x="36186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5" name="Oval 364"/>
            <p:cNvSpPr>
              <a:spLocks/>
            </p:cNvSpPr>
            <p:nvPr/>
          </p:nvSpPr>
          <p:spPr bwMode="auto">
            <a:xfrm>
              <a:off x="40988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6" name="Oval 365"/>
            <p:cNvSpPr>
              <a:spLocks/>
            </p:cNvSpPr>
            <p:nvPr/>
          </p:nvSpPr>
          <p:spPr bwMode="auto">
            <a:xfrm>
              <a:off x="457908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7" name="Oval 366"/>
            <p:cNvSpPr>
              <a:spLocks/>
            </p:cNvSpPr>
            <p:nvPr/>
          </p:nvSpPr>
          <p:spPr bwMode="auto">
            <a:xfrm>
              <a:off x="489922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8" name="Oval 367"/>
            <p:cNvSpPr>
              <a:spLocks/>
            </p:cNvSpPr>
            <p:nvPr/>
          </p:nvSpPr>
          <p:spPr bwMode="auto">
            <a:xfrm>
              <a:off x="505929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9" name="Oval 368"/>
            <p:cNvSpPr>
              <a:spLocks/>
            </p:cNvSpPr>
            <p:nvPr/>
          </p:nvSpPr>
          <p:spPr bwMode="auto">
            <a:xfrm>
              <a:off x="473915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0" name="Oval 369"/>
            <p:cNvSpPr>
              <a:spLocks/>
            </p:cNvSpPr>
            <p:nvPr/>
          </p:nvSpPr>
          <p:spPr bwMode="auto">
            <a:xfrm>
              <a:off x="521936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1" name="Oval 370"/>
            <p:cNvSpPr>
              <a:spLocks/>
            </p:cNvSpPr>
            <p:nvPr/>
          </p:nvSpPr>
          <p:spPr bwMode="auto">
            <a:xfrm>
              <a:off x="537943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2" name="Oval 371"/>
            <p:cNvSpPr>
              <a:spLocks/>
            </p:cNvSpPr>
            <p:nvPr/>
          </p:nvSpPr>
          <p:spPr bwMode="auto">
            <a:xfrm>
              <a:off x="56995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3" name="Oval 372"/>
            <p:cNvSpPr>
              <a:spLocks/>
            </p:cNvSpPr>
            <p:nvPr/>
          </p:nvSpPr>
          <p:spPr bwMode="auto">
            <a:xfrm>
              <a:off x="66599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4" name="Oval 373"/>
            <p:cNvSpPr>
              <a:spLocks/>
            </p:cNvSpPr>
            <p:nvPr/>
          </p:nvSpPr>
          <p:spPr bwMode="auto">
            <a:xfrm>
              <a:off x="68200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5" name="Oval 374"/>
            <p:cNvSpPr>
              <a:spLocks/>
            </p:cNvSpPr>
            <p:nvPr/>
          </p:nvSpPr>
          <p:spPr bwMode="auto">
            <a:xfrm>
              <a:off x="7140240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6" name="Oval 375"/>
            <p:cNvSpPr>
              <a:spLocks/>
            </p:cNvSpPr>
            <p:nvPr/>
          </p:nvSpPr>
          <p:spPr bwMode="auto">
            <a:xfrm>
              <a:off x="89747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7" name="Oval 376"/>
            <p:cNvSpPr>
              <a:spLocks/>
            </p:cNvSpPr>
            <p:nvPr/>
          </p:nvSpPr>
          <p:spPr bwMode="auto">
            <a:xfrm>
              <a:off x="73740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8" name="Oval 377"/>
            <p:cNvSpPr>
              <a:spLocks/>
            </p:cNvSpPr>
            <p:nvPr/>
          </p:nvSpPr>
          <p:spPr bwMode="auto">
            <a:xfrm>
              <a:off x="12176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9" name="Oval 378"/>
            <p:cNvSpPr>
              <a:spLocks/>
            </p:cNvSpPr>
            <p:nvPr/>
          </p:nvSpPr>
          <p:spPr bwMode="auto">
            <a:xfrm>
              <a:off x="2338102" y="2081290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0" name="Oval 379"/>
            <p:cNvSpPr>
              <a:spLocks/>
            </p:cNvSpPr>
            <p:nvPr/>
          </p:nvSpPr>
          <p:spPr bwMode="auto">
            <a:xfrm>
              <a:off x="425894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1" name="Oval 380"/>
            <p:cNvSpPr>
              <a:spLocks/>
            </p:cNvSpPr>
            <p:nvPr/>
          </p:nvSpPr>
          <p:spPr bwMode="auto">
            <a:xfrm>
              <a:off x="44190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2" name="Oval 381"/>
            <p:cNvSpPr>
              <a:spLocks/>
            </p:cNvSpPr>
            <p:nvPr/>
          </p:nvSpPr>
          <p:spPr bwMode="auto">
            <a:xfrm>
              <a:off x="6980151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3" name="Oval 382"/>
            <p:cNvSpPr>
              <a:spLocks/>
            </p:cNvSpPr>
            <p:nvPr/>
          </p:nvSpPr>
          <p:spPr bwMode="auto">
            <a:xfrm>
              <a:off x="577332" y="225994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384" name="Straight Connector 383"/>
            <p:cNvCxnSpPr>
              <a:stCxn id="383" idx="7"/>
              <a:endCxn id="377" idx="3"/>
            </p:cNvCxnSpPr>
            <p:nvPr/>
          </p:nvCxnSpPr>
          <p:spPr bwMode="auto">
            <a:xfrm flipV="1">
              <a:off x="623424" y="212738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5" name="Straight Connector 384"/>
            <p:cNvCxnSpPr>
              <a:stCxn id="377" idx="6"/>
              <a:endCxn id="376" idx="2"/>
            </p:cNvCxnSpPr>
            <p:nvPr/>
          </p:nvCxnSpPr>
          <p:spPr bwMode="auto">
            <a:xfrm>
              <a:off x="79140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6" name="Straight Connector 385"/>
            <p:cNvCxnSpPr>
              <a:stCxn id="376" idx="7"/>
              <a:endCxn id="358" idx="3"/>
            </p:cNvCxnSpPr>
            <p:nvPr/>
          </p:nvCxnSpPr>
          <p:spPr bwMode="auto">
            <a:xfrm flipV="1">
              <a:off x="9435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7" name="Straight Connector 386"/>
            <p:cNvCxnSpPr>
              <a:stCxn id="358" idx="5"/>
              <a:endCxn id="378" idx="1"/>
            </p:cNvCxnSpPr>
            <p:nvPr/>
          </p:nvCxnSpPr>
          <p:spPr bwMode="auto">
            <a:xfrm>
              <a:off x="110363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8" name="Straight Connector 387"/>
            <p:cNvCxnSpPr>
              <a:stCxn id="359" idx="3"/>
              <a:endCxn id="378" idx="7"/>
            </p:cNvCxnSpPr>
            <p:nvPr/>
          </p:nvCxnSpPr>
          <p:spPr bwMode="auto">
            <a:xfrm flipH="1">
              <a:off x="12637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" name="Straight Connector 388"/>
            <p:cNvCxnSpPr>
              <a:stCxn id="361" idx="2"/>
              <a:endCxn id="359" idx="6"/>
            </p:cNvCxnSpPr>
            <p:nvPr/>
          </p:nvCxnSpPr>
          <p:spPr bwMode="auto">
            <a:xfrm flipH="1">
              <a:off x="143168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0" name="Straight Connector 389"/>
            <p:cNvCxnSpPr>
              <a:stCxn id="361" idx="7"/>
              <a:endCxn id="345" idx="3"/>
            </p:cNvCxnSpPr>
            <p:nvPr/>
          </p:nvCxnSpPr>
          <p:spPr bwMode="auto">
            <a:xfrm flipV="1">
              <a:off x="158384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1" name="Straight Connector 390"/>
            <p:cNvCxnSpPr>
              <a:stCxn id="345" idx="5"/>
              <a:endCxn id="360" idx="1"/>
            </p:cNvCxnSpPr>
            <p:nvPr/>
          </p:nvCxnSpPr>
          <p:spPr bwMode="auto">
            <a:xfrm>
              <a:off x="17439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" name="Straight Connector 391"/>
            <p:cNvCxnSpPr>
              <a:stCxn id="360" idx="7"/>
              <a:endCxn id="346" idx="3"/>
            </p:cNvCxnSpPr>
            <p:nvPr/>
          </p:nvCxnSpPr>
          <p:spPr bwMode="auto">
            <a:xfrm flipV="1">
              <a:off x="19039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3" name="Straight Connector 392"/>
            <p:cNvCxnSpPr>
              <a:stCxn id="362" idx="1"/>
              <a:endCxn id="346" idx="5"/>
            </p:cNvCxnSpPr>
            <p:nvPr/>
          </p:nvCxnSpPr>
          <p:spPr bwMode="auto">
            <a:xfrm flipH="1" flipV="1">
              <a:off x="206405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4" name="Straight Connector 393"/>
            <p:cNvCxnSpPr>
              <a:stCxn id="379" idx="1"/>
              <a:endCxn id="362" idx="5"/>
            </p:cNvCxnSpPr>
            <p:nvPr/>
          </p:nvCxnSpPr>
          <p:spPr bwMode="auto">
            <a:xfrm flipH="1" flipV="1">
              <a:off x="2224124" y="1948724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5" name="Straight Connector 394"/>
            <p:cNvCxnSpPr>
              <a:stCxn id="363" idx="3"/>
            </p:cNvCxnSpPr>
            <p:nvPr/>
          </p:nvCxnSpPr>
          <p:spPr bwMode="auto">
            <a:xfrm flipH="1">
              <a:off x="2376524" y="1948724"/>
              <a:ext cx="129556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6" name="Straight Connector 395"/>
            <p:cNvCxnSpPr>
              <a:stCxn id="347" idx="3"/>
              <a:endCxn id="363" idx="7"/>
            </p:cNvCxnSpPr>
            <p:nvPr/>
          </p:nvCxnSpPr>
          <p:spPr bwMode="auto">
            <a:xfrm flipH="1">
              <a:off x="2544264" y="1770066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" name="Straight Connector 396"/>
            <p:cNvCxnSpPr>
              <a:stCxn id="348" idx="2"/>
              <a:endCxn id="347" idx="6"/>
            </p:cNvCxnSpPr>
            <p:nvPr/>
          </p:nvCxnSpPr>
          <p:spPr bwMode="auto">
            <a:xfrm flipH="1">
              <a:off x="2712242" y="1750974"/>
              <a:ext cx="10607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" name="Straight Connector 397"/>
            <p:cNvCxnSpPr>
              <a:stCxn id="342" idx="3"/>
              <a:endCxn id="348" idx="7"/>
            </p:cNvCxnSpPr>
            <p:nvPr/>
          </p:nvCxnSpPr>
          <p:spPr bwMode="auto">
            <a:xfrm flipH="1">
              <a:off x="28644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" name="Straight Connector 398"/>
            <p:cNvCxnSpPr>
              <a:stCxn id="342" idx="5"/>
              <a:endCxn id="350" idx="1"/>
            </p:cNvCxnSpPr>
            <p:nvPr/>
          </p:nvCxnSpPr>
          <p:spPr bwMode="auto">
            <a:xfrm>
              <a:off x="30244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" name="Straight Connector 399"/>
            <p:cNvCxnSpPr>
              <a:stCxn id="350" idx="7"/>
              <a:endCxn id="343" idx="3"/>
            </p:cNvCxnSpPr>
            <p:nvPr/>
          </p:nvCxnSpPr>
          <p:spPr bwMode="auto">
            <a:xfrm flipV="1">
              <a:off x="318454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" name="Straight Connector 400"/>
            <p:cNvCxnSpPr>
              <a:stCxn id="343" idx="5"/>
              <a:endCxn id="349" idx="1"/>
            </p:cNvCxnSpPr>
            <p:nvPr/>
          </p:nvCxnSpPr>
          <p:spPr bwMode="auto">
            <a:xfrm>
              <a:off x="334461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" name="Straight Connector 401"/>
            <p:cNvCxnSpPr>
              <a:stCxn id="349" idx="5"/>
              <a:endCxn id="364" idx="1"/>
            </p:cNvCxnSpPr>
            <p:nvPr/>
          </p:nvCxnSpPr>
          <p:spPr bwMode="auto">
            <a:xfrm>
              <a:off x="35046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3" name="Straight Connector 402"/>
            <p:cNvCxnSpPr>
              <a:endCxn id="351" idx="3"/>
            </p:cNvCxnSpPr>
            <p:nvPr/>
          </p:nvCxnSpPr>
          <p:spPr bwMode="auto">
            <a:xfrm flipV="1">
              <a:off x="3657084" y="1770066"/>
              <a:ext cx="129556" cy="15240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4" name="Straight Connector 403"/>
            <p:cNvCxnSpPr>
              <a:stCxn id="352" idx="2"/>
              <a:endCxn id="351" idx="6"/>
            </p:cNvCxnSpPr>
            <p:nvPr/>
          </p:nvCxnSpPr>
          <p:spPr bwMode="auto">
            <a:xfrm flipH="1">
              <a:off x="383273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5" name="Straight Connector 404"/>
            <p:cNvCxnSpPr>
              <a:stCxn id="365" idx="1"/>
              <a:endCxn id="352" idx="5"/>
            </p:cNvCxnSpPr>
            <p:nvPr/>
          </p:nvCxnSpPr>
          <p:spPr bwMode="auto">
            <a:xfrm flipH="1" flipV="1">
              <a:off x="39848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6" name="Straight Connector 405"/>
            <p:cNvCxnSpPr>
              <a:stCxn id="380" idx="1"/>
              <a:endCxn id="365" idx="5"/>
            </p:cNvCxnSpPr>
            <p:nvPr/>
          </p:nvCxnSpPr>
          <p:spPr bwMode="auto">
            <a:xfrm flipH="1" flipV="1">
              <a:off x="41449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7" name="Straight Connector 406"/>
            <p:cNvCxnSpPr>
              <a:stCxn id="380" idx="6"/>
              <a:endCxn id="381" idx="2"/>
            </p:cNvCxnSpPr>
            <p:nvPr/>
          </p:nvCxnSpPr>
          <p:spPr bwMode="auto">
            <a:xfrm>
              <a:off x="431294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8" name="Straight Connector 407"/>
            <p:cNvCxnSpPr>
              <a:stCxn id="366" idx="3"/>
              <a:endCxn id="381" idx="7"/>
            </p:cNvCxnSpPr>
            <p:nvPr/>
          </p:nvCxnSpPr>
          <p:spPr bwMode="auto">
            <a:xfrm flipH="1">
              <a:off x="44651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" name="Straight Connector 408"/>
            <p:cNvCxnSpPr>
              <a:stCxn id="371" idx="2"/>
              <a:endCxn id="366" idx="6"/>
            </p:cNvCxnSpPr>
            <p:nvPr/>
          </p:nvCxnSpPr>
          <p:spPr bwMode="auto">
            <a:xfrm flipH="1">
              <a:off x="4633082" y="1929632"/>
              <a:ext cx="74635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" name="Straight Connector 409"/>
            <p:cNvCxnSpPr>
              <a:stCxn id="354" idx="3"/>
              <a:endCxn id="371" idx="7"/>
            </p:cNvCxnSpPr>
            <p:nvPr/>
          </p:nvCxnSpPr>
          <p:spPr bwMode="auto">
            <a:xfrm flipH="1">
              <a:off x="542552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" name="Straight Connector 410"/>
            <p:cNvCxnSpPr>
              <a:stCxn id="354" idx="5"/>
              <a:endCxn id="372" idx="1"/>
            </p:cNvCxnSpPr>
            <p:nvPr/>
          </p:nvCxnSpPr>
          <p:spPr bwMode="auto">
            <a:xfrm>
              <a:off x="55855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" name="Straight Connector 411"/>
            <p:cNvCxnSpPr>
              <a:stCxn id="372" idx="7"/>
              <a:endCxn id="353" idx="3"/>
            </p:cNvCxnSpPr>
            <p:nvPr/>
          </p:nvCxnSpPr>
          <p:spPr bwMode="auto">
            <a:xfrm flipV="1">
              <a:off x="574566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" name="Straight Connector 412"/>
            <p:cNvCxnSpPr>
              <a:stCxn id="355" idx="2"/>
              <a:endCxn id="353" idx="6"/>
            </p:cNvCxnSpPr>
            <p:nvPr/>
          </p:nvCxnSpPr>
          <p:spPr bwMode="auto">
            <a:xfrm flipH="1">
              <a:off x="591364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" name="Straight Connector 413"/>
            <p:cNvCxnSpPr>
              <a:stCxn id="344" idx="3"/>
              <a:endCxn id="355" idx="7"/>
            </p:cNvCxnSpPr>
            <p:nvPr/>
          </p:nvCxnSpPr>
          <p:spPr bwMode="auto">
            <a:xfrm flipH="1">
              <a:off x="60658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" name="Straight Connector 414"/>
            <p:cNvCxnSpPr>
              <a:stCxn id="344" idx="5"/>
              <a:endCxn id="357" idx="1"/>
            </p:cNvCxnSpPr>
            <p:nvPr/>
          </p:nvCxnSpPr>
          <p:spPr bwMode="auto">
            <a:xfrm>
              <a:off x="62258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" name="Straight Connector 415"/>
            <p:cNvCxnSpPr>
              <a:stCxn id="357" idx="6"/>
              <a:endCxn id="356" idx="2"/>
            </p:cNvCxnSpPr>
            <p:nvPr/>
          </p:nvCxnSpPr>
          <p:spPr bwMode="auto">
            <a:xfrm>
              <a:off x="639385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" name="Straight Connector 416"/>
            <p:cNvCxnSpPr>
              <a:stCxn id="356" idx="5"/>
              <a:endCxn id="373" idx="1"/>
            </p:cNvCxnSpPr>
            <p:nvPr/>
          </p:nvCxnSpPr>
          <p:spPr bwMode="auto">
            <a:xfrm>
              <a:off x="65460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" name="Straight Connector 417"/>
            <p:cNvCxnSpPr>
              <a:stCxn id="373" idx="6"/>
              <a:endCxn id="374" idx="2"/>
            </p:cNvCxnSpPr>
            <p:nvPr/>
          </p:nvCxnSpPr>
          <p:spPr bwMode="auto">
            <a:xfrm>
              <a:off x="671399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" name="Straight Connector 418"/>
            <p:cNvCxnSpPr>
              <a:stCxn id="374" idx="5"/>
              <a:endCxn id="382" idx="1"/>
            </p:cNvCxnSpPr>
            <p:nvPr/>
          </p:nvCxnSpPr>
          <p:spPr bwMode="auto">
            <a:xfrm>
              <a:off x="6866154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" name="Straight Connector 419"/>
            <p:cNvCxnSpPr>
              <a:stCxn id="375" idx="3"/>
              <a:endCxn id="382" idx="7"/>
            </p:cNvCxnSpPr>
            <p:nvPr/>
          </p:nvCxnSpPr>
          <p:spPr bwMode="auto">
            <a:xfrm flipH="1">
              <a:off x="7026243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" name="Straight Connector 420"/>
            <p:cNvCxnSpPr>
              <a:stCxn id="468" idx="2"/>
              <a:endCxn id="467" idx="6"/>
            </p:cNvCxnSpPr>
            <p:nvPr/>
          </p:nvCxnSpPr>
          <p:spPr bwMode="auto">
            <a:xfrm flipH="1">
              <a:off x="2230692" y="1712896"/>
              <a:ext cx="5862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2" name="Oval 421"/>
            <p:cNvSpPr>
              <a:spLocks/>
            </p:cNvSpPr>
            <p:nvPr/>
          </p:nvSpPr>
          <p:spPr bwMode="auto">
            <a:xfrm>
              <a:off x="6178442" y="97126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3" name="Oval 422"/>
            <p:cNvSpPr>
              <a:spLocks/>
            </p:cNvSpPr>
            <p:nvPr/>
          </p:nvSpPr>
          <p:spPr bwMode="auto">
            <a:xfrm>
              <a:off x="585830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4" name="Oval 423"/>
            <p:cNvSpPr>
              <a:spLocks/>
            </p:cNvSpPr>
            <p:nvPr/>
          </p:nvSpPr>
          <p:spPr bwMode="auto">
            <a:xfrm>
              <a:off x="553816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5" name="Oval 424"/>
            <p:cNvSpPr>
              <a:spLocks/>
            </p:cNvSpPr>
            <p:nvPr/>
          </p:nvSpPr>
          <p:spPr bwMode="auto">
            <a:xfrm>
              <a:off x="601837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6" name="Oval 425"/>
            <p:cNvSpPr>
              <a:spLocks/>
            </p:cNvSpPr>
            <p:nvPr/>
          </p:nvSpPr>
          <p:spPr bwMode="auto">
            <a:xfrm>
              <a:off x="649858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7" name="Oval 426"/>
            <p:cNvSpPr>
              <a:spLocks/>
            </p:cNvSpPr>
            <p:nvPr/>
          </p:nvSpPr>
          <p:spPr bwMode="auto">
            <a:xfrm>
              <a:off x="633851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8" name="Oval 427"/>
            <p:cNvSpPr>
              <a:spLocks/>
            </p:cNvSpPr>
            <p:nvPr/>
          </p:nvSpPr>
          <p:spPr bwMode="auto">
            <a:xfrm>
              <a:off x="505795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9" name="Oval 428"/>
            <p:cNvSpPr>
              <a:spLocks/>
            </p:cNvSpPr>
            <p:nvPr/>
          </p:nvSpPr>
          <p:spPr bwMode="auto">
            <a:xfrm>
              <a:off x="537809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0" name="Oval 429"/>
            <p:cNvSpPr>
              <a:spLocks/>
            </p:cNvSpPr>
            <p:nvPr/>
          </p:nvSpPr>
          <p:spPr bwMode="auto">
            <a:xfrm>
              <a:off x="569823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1" name="Oval 430"/>
            <p:cNvSpPr>
              <a:spLocks/>
            </p:cNvSpPr>
            <p:nvPr/>
          </p:nvSpPr>
          <p:spPr bwMode="auto">
            <a:xfrm>
              <a:off x="665865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2" name="Oval 431"/>
            <p:cNvSpPr>
              <a:spLocks/>
            </p:cNvSpPr>
            <p:nvPr/>
          </p:nvSpPr>
          <p:spPr bwMode="auto">
            <a:xfrm>
              <a:off x="681872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5" name="Oval 434"/>
            <p:cNvSpPr>
              <a:spLocks/>
            </p:cNvSpPr>
            <p:nvPr/>
          </p:nvSpPr>
          <p:spPr bwMode="auto">
            <a:xfrm>
              <a:off x="7138900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6" name="Oval 435"/>
            <p:cNvSpPr>
              <a:spLocks/>
            </p:cNvSpPr>
            <p:nvPr/>
          </p:nvSpPr>
          <p:spPr bwMode="auto">
            <a:xfrm>
              <a:off x="16964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7" name="Oval 436"/>
            <p:cNvSpPr>
              <a:spLocks/>
            </p:cNvSpPr>
            <p:nvPr/>
          </p:nvSpPr>
          <p:spPr bwMode="auto">
            <a:xfrm>
              <a:off x="201662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9" name="Oval 438"/>
            <p:cNvSpPr>
              <a:spLocks/>
            </p:cNvSpPr>
            <p:nvPr/>
          </p:nvSpPr>
          <p:spPr bwMode="auto">
            <a:xfrm>
              <a:off x="297704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0" name="Oval 439"/>
            <p:cNvSpPr>
              <a:spLocks/>
            </p:cNvSpPr>
            <p:nvPr/>
          </p:nvSpPr>
          <p:spPr bwMode="auto">
            <a:xfrm>
              <a:off x="32971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1" name="Oval 440"/>
            <p:cNvSpPr>
              <a:spLocks/>
            </p:cNvSpPr>
            <p:nvPr/>
          </p:nvSpPr>
          <p:spPr bwMode="auto">
            <a:xfrm>
              <a:off x="489788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6" name="Oval 445"/>
            <p:cNvSpPr>
              <a:spLocks/>
            </p:cNvSpPr>
            <p:nvPr/>
          </p:nvSpPr>
          <p:spPr bwMode="auto">
            <a:xfrm>
              <a:off x="521802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7" name="Oval 446"/>
            <p:cNvSpPr>
              <a:spLocks/>
            </p:cNvSpPr>
            <p:nvPr/>
          </p:nvSpPr>
          <p:spPr bwMode="auto">
            <a:xfrm>
              <a:off x="6978811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2" name="Oval 451"/>
            <p:cNvSpPr>
              <a:spLocks/>
            </p:cNvSpPr>
            <p:nvPr/>
          </p:nvSpPr>
          <p:spPr bwMode="auto">
            <a:xfrm>
              <a:off x="105620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3" name="Oval 452"/>
            <p:cNvSpPr>
              <a:spLocks/>
            </p:cNvSpPr>
            <p:nvPr/>
          </p:nvSpPr>
          <p:spPr bwMode="auto">
            <a:xfrm>
              <a:off x="137634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9" name="Oval 458"/>
            <p:cNvSpPr>
              <a:spLocks/>
            </p:cNvSpPr>
            <p:nvPr/>
          </p:nvSpPr>
          <p:spPr bwMode="auto">
            <a:xfrm>
              <a:off x="18565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5" name="Oval 464"/>
            <p:cNvSpPr>
              <a:spLocks/>
            </p:cNvSpPr>
            <p:nvPr/>
          </p:nvSpPr>
          <p:spPr bwMode="auto">
            <a:xfrm>
              <a:off x="15364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7" name="Oval 466"/>
            <p:cNvSpPr>
              <a:spLocks/>
            </p:cNvSpPr>
            <p:nvPr/>
          </p:nvSpPr>
          <p:spPr bwMode="auto">
            <a:xfrm>
              <a:off x="217669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8" name="Oval 467"/>
            <p:cNvSpPr>
              <a:spLocks/>
            </p:cNvSpPr>
            <p:nvPr/>
          </p:nvSpPr>
          <p:spPr bwMode="auto">
            <a:xfrm>
              <a:off x="281697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9" name="Oval 468"/>
            <p:cNvSpPr>
              <a:spLocks/>
            </p:cNvSpPr>
            <p:nvPr/>
          </p:nvSpPr>
          <p:spPr bwMode="auto">
            <a:xfrm>
              <a:off x="34572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1" name="Oval 470"/>
            <p:cNvSpPr>
              <a:spLocks/>
            </p:cNvSpPr>
            <p:nvPr/>
          </p:nvSpPr>
          <p:spPr bwMode="auto">
            <a:xfrm>
              <a:off x="31371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3" name="Oval 472"/>
            <p:cNvSpPr>
              <a:spLocks/>
            </p:cNvSpPr>
            <p:nvPr/>
          </p:nvSpPr>
          <p:spPr bwMode="auto">
            <a:xfrm>
              <a:off x="377739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8" name="Oval 487"/>
            <p:cNvSpPr>
              <a:spLocks/>
            </p:cNvSpPr>
            <p:nvPr/>
          </p:nvSpPr>
          <p:spPr bwMode="auto">
            <a:xfrm>
              <a:off x="393746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9" name="Oval 488"/>
            <p:cNvSpPr>
              <a:spLocks/>
            </p:cNvSpPr>
            <p:nvPr/>
          </p:nvSpPr>
          <p:spPr bwMode="auto">
            <a:xfrm>
              <a:off x="4737812" y="1685896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2" name="Oval 491"/>
            <p:cNvSpPr>
              <a:spLocks/>
            </p:cNvSpPr>
            <p:nvPr/>
          </p:nvSpPr>
          <p:spPr bwMode="auto">
            <a:xfrm>
              <a:off x="8961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5" name="Oval 494"/>
            <p:cNvSpPr>
              <a:spLocks/>
            </p:cNvSpPr>
            <p:nvPr/>
          </p:nvSpPr>
          <p:spPr bwMode="auto">
            <a:xfrm>
              <a:off x="73606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6" name="Oval 495"/>
            <p:cNvSpPr>
              <a:spLocks/>
            </p:cNvSpPr>
            <p:nvPr/>
          </p:nvSpPr>
          <p:spPr bwMode="auto">
            <a:xfrm>
              <a:off x="121627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7" name="Oval 506"/>
            <p:cNvSpPr>
              <a:spLocks/>
            </p:cNvSpPr>
            <p:nvPr/>
          </p:nvSpPr>
          <p:spPr bwMode="auto">
            <a:xfrm>
              <a:off x="361732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8" name="Oval 507"/>
            <p:cNvSpPr>
              <a:spLocks/>
            </p:cNvSpPr>
            <p:nvPr/>
          </p:nvSpPr>
          <p:spPr bwMode="auto">
            <a:xfrm>
              <a:off x="40975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9" name="Oval 508"/>
            <p:cNvSpPr>
              <a:spLocks/>
            </p:cNvSpPr>
            <p:nvPr/>
          </p:nvSpPr>
          <p:spPr bwMode="auto">
            <a:xfrm>
              <a:off x="4577742" y="186455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1" name="Oval 510"/>
            <p:cNvSpPr>
              <a:spLocks/>
            </p:cNvSpPr>
            <p:nvPr/>
          </p:nvSpPr>
          <p:spPr bwMode="auto">
            <a:xfrm>
              <a:off x="57599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3" name="Oval 512"/>
            <p:cNvSpPr>
              <a:spLocks/>
            </p:cNvSpPr>
            <p:nvPr/>
          </p:nvSpPr>
          <p:spPr bwMode="auto">
            <a:xfrm>
              <a:off x="425760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7" name="Oval 516"/>
            <p:cNvSpPr>
              <a:spLocks/>
            </p:cNvSpPr>
            <p:nvPr/>
          </p:nvSpPr>
          <p:spPr bwMode="auto">
            <a:xfrm>
              <a:off x="441767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534" name="Straight Connector 533"/>
            <p:cNvCxnSpPr>
              <a:stCxn id="511" idx="7"/>
              <a:endCxn id="495" idx="3"/>
            </p:cNvCxnSpPr>
            <p:nvPr/>
          </p:nvCxnSpPr>
          <p:spPr bwMode="auto">
            <a:xfrm flipV="1">
              <a:off x="62208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5" name="Straight Connector 534"/>
            <p:cNvCxnSpPr>
              <a:stCxn id="495" idx="6"/>
              <a:endCxn id="492" idx="2"/>
            </p:cNvCxnSpPr>
            <p:nvPr/>
          </p:nvCxnSpPr>
          <p:spPr bwMode="auto">
            <a:xfrm>
              <a:off x="790062" y="189155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" name="Straight Connector 541"/>
            <p:cNvCxnSpPr>
              <a:stCxn id="492" idx="7"/>
              <a:endCxn id="452" idx="3"/>
            </p:cNvCxnSpPr>
            <p:nvPr/>
          </p:nvCxnSpPr>
          <p:spPr bwMode="auto">
            <a:xfrm flipV="1">
              <a:off x="94222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" name="Straight Connector 542"/>
            <p:cNvCxnSpPr>
              <a:stCxn id="452" idx="5"/>
              <a:endCxn id="496" idx="1"/>
            </p:cNvCxnSpPr>
            <p:nvPr/>
          </p:nvCxnSpPr>
          <p:spPr bwMode="auto">
            <a:xfrm>
              <a:off x="110229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4" name="Straight Connector 543"/>
            <p:cNvCxnSpPr>
              <a:stCxn id="453" idx="3"/>
              <a:endCxn id="496" idx="7"/>
            </p:cNvCxnSpPr>
            <p:nvPr/>
          </p:nvCxnSpPr>
          <p:spPr bwMode="auto">
            <a:xfrm flipH="1">
              <a:off x="126236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5" name="Straight Connector 544"/>
            <p:cNvCxnSpPr>
              <a:stCxn id="465" idx="2"/>
              <a:endCxn id="453" idx="6"/>
            </p:cNvCxnSpPr>
            <p:nvPr/>
          </p:nvCxnSpPr>
          <p:spPr bwMode="auto">
            <a:xfrm flipH="1">
              <a:off x="143034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6" name="Straight Connector 545"/>
            <p:cNvCxnSpPr>
              <a:stCxn id="465" idx="7"/>
              <a:endCxn id="436" idx="3"/>
            </p:cNvCxnSpPr>
            <p:nvPr/>
          </p:nvCxnSpPr>
          <p:spPr bwMode="auto">
            <a:xfrm flipV="1">
              <a:off x="15825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7" name="Straight Connector 546"/>
            <p:cNvCxnSpPr>
              <a:stCxn id="436" idx="5"/>
              <a:endCxn id="459" idx="1"/>
            </p:cNvCxnSpPr>
            <p:nvPr/>
          </p:nvCxnSpPr>
          <p:spPr bwMode="auto">
            <a:xfrm>
              <a:off x="174257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8" name="Straight Connector 547"/>
            <p:cNvCxnSpPr>
              <a:stCxn id="459" idx="7"/>
              <a:endCxn id="437" idx="3"/>
            </p:cNvCxnSpPr>
            <p:nvPr/>
          </p:nvCxnSpPr>
          <p:spPr bwMode="auto">
            <a:xfrm flipV="1">
              <a:off x="190264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9" name="Straight Connector 548"/>
            <p:cNvCxnSpPr>
              <a:stCxn id="467" idx="1"/>
              <a:endCxn id="437" idx="5"/>
            </p:cNvCxnSpPr>
            <p:nvPr/>
          </p:nvCxnSpPr>
          <p:spPr bwMode="auto">
            <a:xfrm flipH="1" flipV="1">
              <a:off x="206271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0" name="Straight Connector 549"/>
            <p:cNvCxnSpPr>
              <a:stCxn id="439" idx="3"/>
              <a:endCxn id="468" idx="7"/>
            </p:cNvCxnSpPr>
            <p:nvPr/>
          </p:nvCxnSpPr>
          <p:spPr bwMode="auto">
            <a:xfrm flipH="1">
              <a:off x="286306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1" name="Straight Connector 550"/>
            <p:cNvCxnSpPr>
              <a:stCxn id="439" idx="5"/>
              <a:endCxn id="471" idx="1"/>
            </p:cNvCxnSpPr>
            <p:nvPr/>
          </p:nvCxnSpPr>
          <p:spPr bwMode="auto">
            <a:xfrm>
              <a:off x="302313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2" name="Straight Connector 551"/>
            <p:cNvCxnSpPr>
              <a:stCxn id="471" idx="7"/>
              <a:endCxn id="440" idx="3"/>
            </p:cNvCxnSpPr>
            <p:nvPr/>
          </p:nvCxnSpPr>
          <p:spPr bwMode="auto">
            <a:xfrm flipV="1">
              <a:off x="31832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" name="Straight Connector 552"/>
            <p:cNvCxnSpPr>
              <a:endCxn id="469" idx="1"/>
            </p:cNvCxnSpPr>
            <p:nvPr/>
          </p:nvCxnSpPr>
          <p:spPr bwMode="auto">
            <a:xfrm>
              <a:off x="3351182" y="1561238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" name="Straight Connector 553"/>
            <p:cNvCxnSpPr>
              <a:stCxn id="469" idx="5"/>
              <a:endCxn id="507" idx="1"/>
            </p:cNvCxnSpPr>
            <p:nvPr/>
          </p:nvCxnSpPr>
          <p:spPr bwMode="auto">
            <a:xfrm>
              <a:off x="350334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5" name="Straight Connector 554"/>
            <p:cNvCxnSpPr>
              <a:stCxn id="473" idx="3"/>
              <a:endCxn id="507" idx="7"/>
            </p:cNvCxnSpPr>
            <p:nvPr/>
          </p:nvCxnSpPr>
          <p:spPr bwMode="auto">
            <a:xfrm flipH="1">
              <a:off x="366341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6" name="Straight Connector 555"/>
            <p:cNvCxnSpPr>
              <a:stCxn id="473" idx="6"/>
              <a:endCxn id="488" idx="2"/>
            </p:cNvCxnSpPr>
            <p:nvPr/>
          </p:nvCxnSpPr>
          <p:spPr bwMode="auto">
            <a:xfrm>
              <a:off x="383139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7" name="Straight Connector 556"/>
            <p:cNvCxnSpPr>
              <a:stCxn id="488" idx="5"/>
              <a:endCxn id="508" idx="1"/>
            </p:cNvCxnSpPr>
            <p:nvPr/>
          </p:nvCxnSpPr>
          <p:spPr bwMode="auto">
            <a:xfrm>
              <a:off x="398355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8" name="Straight Connector 557"/>
            <p:cNvCxnSpPr>
              <a:stCxn id="508" idx="5"/>
              <a:endCxn id="513" idx="1"/>
            </p:cNvCxnSpPr>
            <p:nvPr/>
          </p:nvCxnSpPr>
          <p:spPr bwMode="auto">
            <a:xfrm>
              <a:off x="414362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9" name="Straight Connector 558"/>
            <p:cNvCxnSpPr>
              <a:stCxn id="517" idx="2"/>
              <a:endCxn id="513" idx="6"/>
            </p:cNvCxnSpPr>
            <p:nvPr/>
          </p:nvCxnSpPr>
          <p:spPr bwMode="auto">
            <a:xfrm flipH="1">
              <a:off x="4311602" y="207021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0" name="Straight Connector 559"/>
            <p:cNvCxnSpPr>
              <a:stCxn id="517" idx="7"/>
              <a:endCxn id="509" idx="3"/>
            </p:cNvCxnSpPr>
            <p:nvPr/>
          </p:nvCxnSpPr>
          <p:spPr bwMode="auto">
            <a:xfrm flipV="1">
              <a:off x="446376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1" name="Straight Connector 560"/>
            <p:cNvCxnSpPr>
              <a:stCxn id="509" idx="7"/>
              <a:endCxn id="489" idx="3"/>
            </p:cNvCxnSpPr>
            <p:nvPr/>
          </p:nvCxnSpPr>
          <p:spPr bwMode="auto">
            <a:xfrm flipV="1">
              <a:off x="462383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2" name="Straight Connector 561"/>
            <p:cNvCxnSpPr>
              <a:stCxn id="489" idx="7"/>
              <a:endCxn id="441" idx="3"/>
            </p:cNvCxnSpPr>
            <p:nvPr/>
          </p:nvCxnSpPr>
          <p:spPr bwMode="auto">
            <a:xfrm flipV="1">
              <a:off x="47839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5" name="Straight Connector 564"/>
            <p:cNvCxnSpPr>
              <a:stCxn id="441" idx="7"/>
              <a:endCxn id="428" idx="3"/>
            </p:cNvCxnSpPr>
            <p:nvPr/>
          </p:nvCxnSpPr>
          <p:spPr bwMode="auto">
            <a:xfrm flipV="1">
              <a:off x="494397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6" name="Straight Connector 565"/>
            <p:cNvCxnSpPr>
              <a:stCxn id="446" idx="1"/>
              <a:endCxn id="428" idx="5"/>
            </p:cNvCxnSpPr>
            <p:nvPr/>
          </p:nvCxnSpPr>
          <p:spPr bwMode="auto">
            <a:xfrm flipH="1" flipV="1">
              <a:off x="510404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7" name="Straight Connector 566"/>
            <p:cNvCxnSpPr>
              <a:stCxn id="429" idx="3"/>
              <a:endCxn id="446" idx="7"/>
            </p:cNvCxnSpPr>
            <p:nvPr/>
          </p:nvCxnSpPr>
          <p:spPr bwMode="auto">
            <a:xfrm flipH="1">
              <a:off x="526411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8" name="Straight Connector 567"/>
            <p:cNvCxnSpPr>
              <a:stCxn id="429" idx="7"/>
              <a:endCxn id="424" idx="3"/>
            </p:cNvCxnSpPr>
            <p:nvPr/>
          </p:nvCxnSpPr>
          <p:spPr bwMode="auto">
            <a:xfrm flipV="1">
              <a:off x="542418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9" name="Straight Connector 568"/>
            <p:cNvCxnSpPr>
              <a:stCxn id="430" idx="1"/>
            </p:cNvCxnSpPr>
            <p:nvPr/>
          </p:nvCxnSpPr>
          <p:spPr bwMode="auto">
            <a:xfrm flipH="1" flipV="1">
              <a:off x="5592162" y="1203922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0" name="Straight Connector 569"/>
            <p:cNvCxnSpPr>
              <a:stCxn id="423" idx="2"/>
              <a:endCxn id="430" idx="7"/>
            </p:cNvCxnSpPr>
            <p:nvPr/>
          </p:nvCxnSpPr>
          <p:spPr bwMode="auto">
            <a:xfrm flipH="1">
              <a:off x="5744324" y="1176922"/>
              <a:ext cx="113978" cy="159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1" name="Straight Connector 570"/>
            <p:cNvCxnSpPr>
              <a:stCxn id="425" idx="2"/>
              <a:endCxn id="423" idx="6"/>
            </p:cNvCxnSpPr>
            <p:nvPr/>
          </p:nvCxnSpPr>
          <p:spPr bwMode="auto">
            <a:xfrm flipH="1">
              <a:off x="591230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2" name="Straight Connector 571"/>
            <p:cNvCxnSpPr>
              <a:stCxn id="425" idx="7"/>
              <a:endCxn id="422" idx="3"/>
            </p:cNvCxnSpPr>
            <p:nvPr/>
          </p:nvCxnSpPr>
          <p:spPr bwMode="auto">
            <a:xfrm flipV="1">
              <a:off x="606446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" name="Straight Connector 572"/>
            <p:cNvCxnSpPr>
              <a:stCxn id="422" idx="5"/>
              <a:endCxn id="427" idx="1"/>
            </p:cNvCxnSpPr>
            <p:nvPr/>
          </p:nvCxnSpPr>
          <p:spPr bwMode="auto">
            <a:xfrm>
              <a:off x="622453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4" name="Straight Connector 573"/>
            <p:cNvCxnSpPr>
              <a:stCxn id="427" idx="6"/>
              <a:endCxn id="426" idx="2"/>
            </p:cNvCxnSpPr>
            <p:nvPr/>
          </p:nvCxnSpPr>
          <p:spPr bwMode="auto">
            <a:xfrm>
              <a:off x="639251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" name="Straight Connector 574"/>
            <p:cNvCxnSpPr>
              <a:stCxn id="431" idx="1"/>
              <a:endCxn id="426" idx="5"/>
            </p:cNvCxnSpPr>
            <p:nvPr/>
          </p:nvCxnSpPr>
          <p:spPr bwMode="auto">
            <a:xfrm flipH="1" flipV="1">
              <a:off x="654467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6" name="Straight Connector 575"/>
            <p:cNvCxnSpPr>
              <a:stCxn id="432" idx="2"/>
              <a:endCxn id="431" idx="6"/>
            </p:cNvCxnSpPr>
            <p:nvPr/>
          </p:nvCxnSpPr>
          <p:spPr bwMode="auto">
            <a:xfrm flipH="1">
              <a:off x="6712652" y="135558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7" name="Straight Connector 576"/>
            <p:cNvCxnSpPr>
              <a:stCxn id="447" idx="1"/>
              <a:endCxn id="432" idx="5"/>
            </p:cNvCxnSpPr>
            <p:nvPr/>
          </p:nvCxnSpPr>
          <p:spPr bwMode="auto">
            <a:xfrm flipH="1" flipV="1">
              <a:off x="6864814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8" name="Straight Connector 577"/>
            <p:cNvCxnSpPr>
              <a:stCxn id="447" idx="7"/>
              <a:endCxn id="435" idx="3"/>
            </p:cNvCxnSpPr>
            <p:nvPr/>
          </p:nvCxnSpPr>
          <p:spPr bwMode="auto">
            <a:xfrm flipV="1">
              <a:off x="7024903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1" name="Curved Down Arrow 180"/>
          <p:cNvSpPr/>
          <p:nvPr/>
        </p:nvSpPr>
        <p:spPr bwMode="auto">
          <a:xfrm rot="5400000">
            <a:off x="8346376" y="1585971"/>
            <a:ext cx="312986" cy="288032"/>
          </a:xfrm>
          <a:prstGeom prst="curvedDownArrow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2" name="Right Arrow 181"/>
          <p:cNvSpPr/>
          <p:nvPr/>
        </p:nvSpPr>
        <p:spPr bwMode="auto">
          <a:xfrm rot="5400000">
            <a:off x="8041933" y="327694"/>
            <a:ext cx="228834" cy="176755"/>
          </a:xfrm>
          <a:prstGeom prst="rightArrow">
            <a:avLst>
              <a:gd name="adj1" fmla="val 41378"/>
              <a:gd name="adj2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3" name="Curved Down Arrow 182"/>
          <p:cNvSpPr/>
          <p:nvPr/>
        </p:nvSpPr>
        <p:spPr bwMode="auto">
          <a:xfrm rot="5400000" flipH="1" flipV="1">
            <a:off x="7439843" y="1585971"/>
            <a:ext cx="312986" cy="288032"/>
          </a:xfrm>
          <a:prstGeom prst="curvedDownArrow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4" name="Right Arrow 183"/>
          <p:cNvSpPr/>
          <p:nvPr/>
        </p:nvSpPr>
        <p:spPr bwMode="auto">
          <a:xfrm rot="5400000" flipH="1">
            <a:off x="7825590" y="327694"/>
            <a:ext cx="228834" cy="176755"/>
          </a:xfrm>
          <a:prstGeom prst="rightArrow">
            <a:avLst>
              <a:gd name="adj1" fmla="val 41378"/>
              <a:gd name="adj2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793503" y="1743581"/>
            <a:ext cx="504000" cy="3379592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T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H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E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N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I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G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H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T</a:t>
            </a:r>
            <a:r>
              <a:rPr lang="en-US" altLang="en-US" sz="1800" b="1" baseline="30000" dirty="0" smtClean="0">
                <a:cs typeface="Times New Roman" pitchFamily="18" charset="0"/>
                <a:sym typeface="Symbol"/>
              </a:rPr>
              <a:t>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cs typeface="Times New Roman" pitchFamily="18" charset="0"/>
              <a:sym typeface="Wingdings 3" pitchFamily="18" charset="2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787562" y="1590779"/>
            <a:ext cx="527895" cy="228835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793503" y="582412"/>
            <a:ext cx="504000" cy="1056267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F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O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R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 rot="16200000">
            <a:off x="7129864" y="4390487"/>
            <a:ext cx="6903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cxnSp>
        <p:nvCxnSpPr>
          <p:cNvPr id="172" name="Straight Connector 171"/>
          <p:cNvCxnSpPr/>
          <p:nvPr/>
        </p:nvCxnSpPr>
        <p:spPr bwMode="auto">
          <a:xfrm rot="16200000">
            <a:off x="7536946" y="4513787"/>
            <a:ext cx="0" cy="4713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/>
          <p:cNvCxnSpPr/>
          <p:nvPr/>
        </p:nvCxnSpPr>
        <p:spPr bwMode="auto">
          <a:xfrm rot="16200000">
            <a:off x="7536946" y="3793787"/>
            <a:ext cx="0" cy="4713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6" name="TextBox 175"/>
          <p:cNvSpPr txBox="1"/>
          <p:nvPr/>
        </p:nvSpPr>
        <p:spPr>
          <a:xfrm>
            <a:off x="6987128" y="4127835"/>
            <a:ext cx="465192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algn="ctr"/>
            <a:r>
              <a:rPr lang="en-US" altLang="en-US" dirty="0" smtClean="0">
                <a:solidFill>
                  <a:schemeClr val="bg1"/>
                </a:solidFill>
                <a:sym typeface="Symbol"/>
              </a:rPr>
              <a:t>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 flipH="1" flipV="1">
            <a:off x="6710975" y="815447"/>
            <a:ext cx="1" cy="392022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lg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>
            <a:off x="6498582" y="815447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/>
          <p:nvPr/>
        </p:nvCxnSpPr>
        <p:spPr bwMode="auto">
          <a:xfrm>
            <a:off x="6498583" y="4749446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5894830" y="2513949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 smtClean="0">
                <a:solidFill>
                  <a:schemeClr val="bg1"/>
                </a:solidFill>
                <a:sym typeface="Symbol"/>
              </a:rPr>
              <a:t>+g’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5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7" name="Straight Connector 196"/>
          <p:cNvCxnSpPr/>
          <p:nvPr/>
        </p:nvCxnSpPr>
        <p:spPr bwMode="auto">
          <a:xfrm>
            <a:off x="6430427" y="1812925"/>
            <a:ext cx="13787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6978" y="3815934"/>
            <a:ext cx="3659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>
                <a:solidFill>
                  <a:schemeClr val="bg1"/>
                </a:solidFill>
              </a:rPr>
              <a:t>g’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</a:p>
          <a:p>
            <a:pPr lvl="0"/>
            <a:r>
              <a:rPr lang="en-US" altLang="en-US" dirty="0">
                <a:solidFill>
                  <a:schemeClr val="bg1"/>
                </a:solidFill>
                <a:sym typeface="Symbol"/>
              </a:rPr>
              <a:t></a:t>
            </a:r>
            <a:r>
              <a:rPr lang="en-US" altLang="en-US" dirty="0">
                <a:solidFill>
                  <a:schemeClr val="bg1"/>
                </a:solidFill>
              </a:rPr>
              <a:t> = (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+</a:t>
            </a:r>
            <a:r>
              <a:rPr lang="en-US" altLang="en-US" dirty="0">
                <a:solidFill>
                  <a:schemeClr val="bg1"/>
                </a:solidFill>
              </a:rPr>
              <a:t>g’)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-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</a:t>
            </a:r>
            <a:r>
              <a:rPr lang="en-US" altLang="en-US" dirty="0">
                <a:solidFill>
                  <a:schemeClr val="bg1"/>
                </a:solidFill>
              </a:rPr>
              <a:t>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+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63" name="TextBox 562"/>
          <p:cNvSpPr txBox="1"/>
          <p:nvPr/>
        </p:nvSpPr>
        <p:spPr>
          <a:xfrm>
            <a:off x="7182508" y="5044384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+g’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64" name="TextBox 563"/>
          <p:cNvSpPr txBox="1"/>
          <p:nvPr/>
        </p:nvSpPr>
        <p:spPr>
          <a:xfrm>
            <a:off x="7182508" y="5634017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339" name="Group 338"/>
          <p:cNvGrpSpPr/>
          <p:nvPr/>
        </p:nvGrpSpPr>
        <p:grpSpPr>
          <a:xfrm>
            <a:off x="575992" y="4944515"/>
            <a:ext cx="6618248" cy="1342684"/>
            <a:chOff x="575992" y="971264"/>
            <a:chExt cx="6618248" cy="1342684"/>
          </a:xfrm>
        </p:grpSpPr>
        <p:cxnSp>
          <p:nvCxnSpPr>
            <p:cNvPr id="340" name="Straight Connector 339"/>
            <p:cNvCxnSpPr/>
            <p:nvPr/>
          </p:nvCxnSpPr>
          <p:spPr bwMode="auto">
            <a:xfrm>
              <a:off x="600065" y="1239804"/>
              <a:ext cx="0" cy="10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1" name="Straight Connector 340"/>
            <p:cNvCxnSpPr/>
            <p:nvPr/>
          </p:nvCxnSpPr>
          <p:spPr bwMode="auto">
            <a:xfrm>
              <a:off x="605373" y="2301924"/>
              <a:ext cx="658886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2" name="Oval 341"/>
            <p:cNvSpPr>
              <a:spLocks/>
            </p:cNvSpPr>
            <p:nvPr/>
          </p:nvSpPr>
          <p:spPr bwMode="auto">
            <a:xfrm>
              <a:off x="29783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3" name="Oval 342"/>
            <p:cNvSpPr>
              <a:spLocks/>
            </p:cNvSpPr>
            <p:nvPr/>
          </p:nvSpPr>
          <p:spPr bwMode="auto">
            <a:xfrm>
              <a:off x="329852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4" name="Oval 343"/>
            <p:cNvSpPr>
              <a:spLocks/>
            </p:cNvSpPr>
            <p:nvPr/>
          </p:nvSpPr>
          <p:spPr bwMode="auto">
            <a:xfrm>
              <a:off x="61797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5" name="Oval 344"/>
            <p:cNvSpPr>
              <a:spLocks/>
            </p:cNvSpPr>
            <p:nvPr/>
          </p:nvSpPr>
          <p:spPr bwMode="auto">
            <a:xfrm>
              <a:off x="16978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6" name="Oval 345"/>
            <p:cNvSpPr>
              <a:spLocks/>
            </p:cNvSpPr>
            <p:nvPr/>
          </p:nvSpPr>
          <p:spPr bwMode="auto">
            <a:xfrm>
              <a:off x="201796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7" name="Oval 346"/>
            <p:cNvSpPr>
              <a:spLocks/>
            </p:cNvSpPr>
            <p:nvPr/>
          </p:nvSpPr>
          <p:spPr bwMode="auto">
            <a:xfrm>
              <a:off x="265824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8" name="Oval 347"/>
            <p:cNvSpPr>
              <a:spLocks/>
            </p:cNvSpPr>
            <p:nvPr/>
          </p:nvSpPr>
          <p:spPr bwMode="auto">
            <a:xfrm>
              <a:off x="281831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9" name="Oval 348"/>
            <p:cNvSpPr>
              <a:spLocks/>
            </p:cNvSpPr>
            <p:nvPr/>
          </p:nvSpPr>
          <p:spPr bwMode="auto">
            <a:xfrm>
              <a:off x="345859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0" name="Oval 349"/>
            <p:cNvSpPr>
              <a:spLocks/>
            </p:cNvSpPr>
            <p:nvPr/>
          </p:nvSpPr>
          <p:spPr bwMode="auto">
            <a:xfrm>
              <a:off x="31384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1" name="Oval 350"/>
            <p:cNvSpPr>
              <a:spLocks/>
            </p:cNvSpPr>
            <p:nvPr/>
          </p:nvSpPr>
          <p:spPr bwMode="auto">
            <a:xfrm>
              <a:off x="377873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2" name="Oval 351"/>
            <p:cNvSpPr>
              <a:spLocks/>
            </p:cNvSpPr>
            <p:nvPr/>
          </p:nvSpPr>
          <p:spPr bwMode="auto">
            <a:xfrm>
              <a:off x="39388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3" name="Oval 352"/>
            <p:cNvSpPr>
              <a:spLocks/>
            </p:cNvSpPr>
            <p:nvPr/>
          </p:nvSpPr>
          <p:spPr bwMode="auto">
            <a:xfrm>
              <a:off x="585964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4" name="Oval 353"/>
            <p:cNvSpPr>
              <a:spLocks/>
            </p:cNvSpPr>
            <p:nvPr/>
          </p:nvSpPr>
          <p:spPr bwMode="auto">
            <a:xfrm>
              <a:off x="55395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5" name="Oval 354"/>
            <p:cNvSpPr>
              <a:spLocks/>
            </p:cNvSpPr>
            <p:nvPr/>
          </p:nvSpPr>
          <p:spPr bwMode="auto">
            <a:xfrm>
              <a:off x="601971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6" name="Oval 355"/>
            <p:cNvSpPr>
              <a:spLocks/>
            </p:cNvSpPr>
            <p:nvPr/>
          </p:nvSpPr>
          <p:spPr bwMode="auto">
            <a:xfrm>
              <a:off x="64999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7" name="Oval 356"/>
            <p:cNvSpPr>
              <a:spLocks/>
            </p:cNvSpPr>
            <p:nvPr/>
          </p:nvSpPr>
          <p:spPr bwMode="auto">
            <a:xfrm>
              <a:off x="63398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8" name="Oval 357"/>
            <p:cNvSpPr>
              <a:spLocks/>
            </p:cNvSpPr>
            <p:nvPr/>
          </p:nvSpPr>
          <p:spPr bwMode="auto">
            <a:xfrm>
              <a:off x="105754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9" name="Oval 358"/>
            <p:cNvSpPr>
              <a:spLocks/>
            </p:cNvSpPr>
            <p:nvPr/>
          </p:nvSpPr>
          <p:spPr bwMode="auto">
            <a:xfrm>
              <a:off x="137768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0" name="Oval 359"/>
            <p:cNvSpPr>
              <a:spLocks/>
            </p:cNvSpPr>
            <p:nvPr/>
          </p:nvSpPr>
          <p:spPr bwMode="auto">
            <a:xfrm>
              <a:off x="18578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1" name="Oval 360"/>
            <p:cNvSpPr>
              <a:spLocks/>
            </p:cNvSpPr>
            <p:nvPr/>
          </p:nvSpPr>
          <p:spPr bwMode="auto">
            <a:xfrm>
              <a:off x="153775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2" name="Oval 361"/>
            <p:cNvSpPr>
              <a:spLocks/>
            </p:cNvSpPr>
            <p:nvPr/>
          </p:nvSpPr>
          <p:spPr bwMode="auto">
            <a:xfrm>
              <a:off x="217803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3" name="Oval 362"/>
            <p:cNvSpPr>
              <a:spLocks/>
            </p:cNvSpPr>
            <p:nvPr/>
          </p:nvSpPr>
          <p:spPr bwMode="auto">
            <a:xfrm>
              <a:off x="249817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4" name="Oval 363"/>
            <p:cNvSpPr>
              <a:spLocks/>
            </p:cNvSpPr>
            <p:nvPr/>
          </p:nvSpPr>
          <p:spPr bwMode="auto">
            <a:xfrm>
              <a:off x="36186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5" name="Oval 364"/>
            <p:cNvSpPr>
              <a:spLocks/>
            </p:cNvSpPr>
            <p:nvPr/>
          </p:nvSpPr>
          <p:spPr bwMode="auto">
            <a:xfrm>
              <a:off x="40988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6" name="Oval 365"/>
            <p:cNvSpPr>
              <a:spLocks/>
            </p:cNvSpPr>
            <p:nvPr/>
          </p:nvSpPr>
          <p:spPr bwMode="auto">
            <a:xfrm>
              <a:off x="457908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7" name="Oval 366"/>
            <p:cNvSpPr>
              <a:spLocks/>
            </p:cNvSpPr>
            <p:nvPr/>
          </p:nvSpPr>
          <p:spPr bwMode="auto">
            <a:xfrm>
              <a:off x="489922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8" name="Oval 367"/>
            <p:cNvSpPr>
              <a:spLocks/>
            </p:cNvSpPr>
            <p:nvPr/>
          </p:nvSpPr>
          <p:spPr bwMode="auto">
            <a:xfrm>
              <a:off x="505929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9" name="Oval 368"/>
            <p:cNvSpPr>
              <a:spLocks/>
            </p:cNvSpPr>
            <p:nvPr/>
          </p:nvSpPr>
          <p:spPr bwMode="auto">
            <a:xfrm>
              <a:off x="473915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0" name="Oval 369"/>
            <p:cNvSpPr>
              <a:spLocks/>
            </p:cNvSpPr>
            <p:nvPr/>
          </p:nvSpPr>
          <p:spPr bwMode="auto">
            <a:xfrm>
              <a:off x="521936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1" name="Oval 370"/>
            <p:cNvSpPr>
              <a:spLocks/>
            </p:cNvSpPr>
            <p:nvPr/>
          </p:nvSpPr>
          <p:spPr bwMode="auto">
            <a:xfrm>
              <a:off x="537943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2" name="Oval 371"/>
            <p:cNvSpPr>
              <a:spLocks/>
            </p:cNvSpPr>
            <p:nvPr/>
          </p:nvSpPr>
          <p:spPr bwMode="auto">
            <a:xfrm>
              <a:off x="56995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3" name="Oval 372"/>
            <p:cNvSpPr>
              <a:spLocks/>
            </p:cNvSpPr>
            <p:nvPr/>
          </p:nvSpPr>
          <p:spPr bwMode="auto">
            <a:xfrm>
              <a:off x="66599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4" name="Oval 373"/>
            <p:cNvSpPr>
              <a:spLocks/>
            </p:cNvSpPr>
            <p:nvPr/>
          </p:nvSpPr>
          <p:spPr bwMode="auto">
            <a:xfrm>
              <a:off x="68200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5" name="Oval 374"/>
            <p:cNvSpPr>
              <a:spLocks/>
            </p:cNvSpPr>
            <p:nvPr/>
          </p:nvSpPr>
          <p:spPr bwMode="auto">
            <a:xfrm>
              <a:off x="7140240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6" name="Oval 375"/>
            <p:cNvSpPr>
              <a:spLocks/>
            </p:cNvSpPr>
            <p:nvPr/>
          </p:nvSpPr>
          <p:spPr bwMode="auto">
            <a:xfrm>
              <a:off x="89747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7" name="Oval 376"/>
            <p:cNvSpPr>
              <a:spLocks/>
            </p:cNvSpPr>
            <p:nvPr/>
          </p:nvSpPr>
          <p:spPr bwMode="auto">
            <a:xfrm>
              <a:off x="73740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8" name="Oval 377"/>
            <p:cNvSpPr>
              <a:spLocks/>
            </p:cNvSpPr>
            <p:nvPr/>
          </p:nvSpPr>
          <p:spPr bwMode="auto">
            <a:xfrm>
              <a:off x="12176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9" name="Oval 378"/>
            <p:cNvSpPr>
              <a:spLocks/>
            </p:cNvSpPr>
            <p:nvPr/>
          </p:nvSpPr>
          <p:spPr bwMode="auto">
            <a:xfrm>
              <a:off x="2338102" y="2081290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0" name="Oval 379"/>
            <p:cNvSpPr>
              <a:spLocks/>
            </p:cNvSpPr>
            <p:nvPr/>
          </p:nvSpPr>
          <p:spPr bwMode="auto">
            <a:xfrm>
              <a:off x="425894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1" name="Oval 380"/>
            <p:cNvSpPr>
              <a:spLocks/>
            </p:cNvSpPr>
            <p:nvPr/>
          </p:nvSpPr>
          <p:spPr bwMode="auto">
            <a:xfrm>
              <a:off x="44190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2" name="Oval 381"/>
            <p:cNvSpPr>
              <a:spLocks/>
            </p:cNvSpPr>
            <p:nvPr/>
          </p:nvSpPr>
          <p:spPr bwMode="auto">
            <a:xfrm>
              <a:off x="6980151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3" name="Oval 382"/>
            <p:cNvSpPr>
              <a:spLocks/>
            </p:cNvSpPr>
            <p:nvPr/>
          </p:nvSpPr>
          <p:spPr bwMode="auto">
            <a:xfrm>
              <a:off x="577332" y="225994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384" name="Straight Connector 383"/>
            <p:cNvCxnSpPr>
              <a:stCxn id="383" idx="7"/>
              <a:endCxn id="377" idx="3"/>
            </p:cNvCxnSpPr>
            <p:nvPr/>
          </p:nvCxnSpPr>
          <p:spPr bwMode="auto">
            <a:xfrm flipV="1">
              <a:off x="623424" y="212738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5" name="Straight Connector 384"/>
            <p:cNvCxnSpPr>
              <a:stCxn id="377" idx="6"/>
              <a:endCxn id="376" idx="2"/>
            </p:cNvCxnSpPr>
            <p:nvPr/>
          </p:nvCxnSpPr>
          <p:spPr bwMode="auto">
            <a:xfrm>
              <a:off x="79140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6" name="Straight Connector 385"/>
            <p:cNvCxnSpPr>
              <a:stCxn id="376" idx="7"/>
              <a:endCxn id="358" idx="3"/>
            </p:cNvCxnSpPr>
            <p:nvPr/>
          </p:nvCxnSpPr>
          <p:spPr bwMode="auto">
            <a:xfrm flipV="1">
              <a:off x="9435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7" name="Straight Connector 386"/>
            <p:cNvCxnSpPr>
              <a:stCxn id="358" idx="5"/>
              <a:endCxn id="378" idx="1"/>
            </p:cNvCxnSpPr>
            <p:nvPr/>
          </p:nvCxnSpPr>
          <p:spPr bwMode="auto">
            <a:xfrm>
              <a:off x="110363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8" name="Straight Connector 387"/>
            <p:cNvCxnSpPr>
              <a:stCxn id="359" idx="3"/>
              <a:endCxn id="378" idx="7"/>
            </p:cNvCxnSpPr>
            <p:nvPr/>
          </p:nvCxnSpPr>
          <p:spPr bwMode="auto">
            <a:xfrm flipH="1">
              <a:off x="12637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" name="Straight Connector 388"/>
            <p:cNvCxnSpPr>
              <a:stCxn id="361" idx="2"/>
              <a:endCxn id="359" idx="6"/>
            </p:cNvCxnSpPr>
            <p:nvPr/>
          </p:nvCxnSpPr>
          <p:spPr bwMode="auto">
            <a:xfrm flipH="1">
              <a:off x="143168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0" name="Straight Connector 389"/>
            <p:cNvCxnSpPr>
              <a:stCxn id="361" idx="7"/>
              <a:endCxn id="345" idx="3"/>
            </p:cNvCxnSpPr>
            <p:nvPr/>
          </p:nvCxnSpPr>
          <p:spPr bwMode="auto">
            <a:xfrm flipV="1">
              <a:off x="158384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1" name="Straight Connector 390"/>
            <p:cNvCxnSpPr>
              <a:stCxn id="345" idx="5"/>
              <a:endCxn id="360" idx="1"/>
            </p:cNvCxnSpPr>
            <p:nvPr/>
          </p:nvCxnSpPr>
          <p:spPr bwMode="auto">
            <a:xfrm>
              <a:off x="17439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" name="Straight Connector 391"/>
            <p:cNvCxnSpPr>
              <a:stCxn id="360" idx="7"/>
              <a:endCxn id="346" idx="3"/>
            </p:cNvCxnSpPr>
            <p:nvPr/>
          </p:nvCxnSpPr>
          <p:spPr bwMode="auto">
            <a:xfrm flipV="1">
              <a:off x="19039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3" name="Straight Connector 392"/>
            <p:cNvCxnSpPr>
              <a:stCxn id="362" idx="1"/>
              <a:endCxn id="346" idx="5"/>
            </p:cNvCxnSpPr>
            <p:nvPr/>
          </p:nvCxnSpPr>
          <p:spPr bwMode="auto">
            <a:xfrm flipH="1" flipV="1">
              <a:off x="206405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4" name="Straight Connector 393"/>
            <p:cNvCxnSpPr>
              <a:stCxn id="379" idx="1"/>
              <a:endCxn id="362" idx="5"/>
            </p:cNvCxnSpPr>
            <p:nvPr/>
          </p:nvCxnSpPr>
          <p:spPr bwMode="auto">
            <a:xfrm flipH="1" flipV="1">
              <a:off x="2224124" y="1948724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5" name="Straight Connector 394"/>
            <p:cNvCxnSpPr>
              <a:stCxn id="363" idx="3"/>
            </p:cNvCxnSpPr>
            <p:nvPr/>
          </p:nvCxnSpPr>
          <p:spPr bwMode="auto">
            <a:xfrm flipH="1">
              <a:off x="2376524" y="1948724"/>
              <a:ext cx="129556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6" name="Straight Connector 395"/>
            <p:cNvCxnSpPr>
              <a:stCxn id="347" idx="3"/>
              <a:endCxn id="363" idx="7"/>
            </p:cNvCxnSpPr>
            <p:nvPr/>
          </p:nvCxnSpPr>
          <p:spPr bwMode="auto">
            <a:xfrm flipH="1">
              <a:off x="2544264" y="1770066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" name="Straight Connector 396"/>
            <p:cNvCxnSpPr>
              <a:stCxn id="348" idx="2"/>
              <a:endCxn id="347" idx="6"/>
            </p:cNvCxnSpPr>
            <p:nvPr/>
          </p:nvCxnSpPr>
          <p:spPr bwMode="auto">
            <a:xfrm flipH="1">
              <a:off x="2712242" y="1750974"/>
              <a:ext cx="10607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" name="Straight Connector 397"/>
            <p:cNvCxnSpPr>
              <a:stCxn id="342" idx="3"/>
              <a:endCxn id="348" idx="7"/>
            </p:cNvCxnSpPr>
            <p:nvPr/>
          </p:nvCxnSpPr>
          <p:spPr bwMode="auto">
            <a:xfrm flipH="1">
              <a:off x="28644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" name="Straight Connector 398"/>
            <p:cNvCxnSpPr>
              <a:stCxn id="342" idx="5"/>
              <a:endCxn id="350" idx="1"/>
            </p:cNvCxnSpPr>
            <p:nvPr/>
          </p:nvCxnSpPr>
          <p:spPr bwMode="auto">
            <a:xfrm>
              <a:off x="30244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" name="Straight Connector 399"/>
            <p:cNvCxnSpPr>
              <a:stCxn id="350" idx="7"/>
              <a:endCxn id="343" idx="3"/>
            </p:cNvCxnSpPr>
            <p:nvPr/>
          </p:nvCxnSpPr>
          <p:spPr bwMode="auto">
            <a:xfrm flipV="1">
              <a:off x="318454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" name="Straight Connector 400"/>
            <p:cNvCxnSpPr>
              <a:stCxn id="343" idx="5"/>
              <a:endCxn id="349" idx="1"/>
            </p:cNvCxnSpPr>
            <p:nvPr/>
          </p:nvCxnSpPr>
          <p:spPr bwMode="auto">
            <a:xfrm>
              <a:off x="334461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" name="Straight Connector 401"/>
            <p:cNvCxnSpPr>
              <a:stCxn id="349" idx="5"/>
              <a:endCxn id="364" idx="1"/>
            </p:cNvCxnSpPr>
            <p:nvPr/>
          </p:nvCxnSpPr>
          <p:spPr bwMode="auto">
            <a:xfrm>
              <a:off x="35046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3" name="Straight Connector 402"/>
            <p:cNvCxnSpPr>
              <a:endCxn id="351" idx="3"/>
            </p:cNvCxnSpPr>
            <p:nvPr/>
          </p:nvCxnSpPr>
          <p:spPr bwMode="auto">
            <a:xfrm flipV="1">
              <a:off x="3657084" y="1770066"/>
              <a:ext cx="129556" cy="15240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4" name="Straight Connector 403"/>
            <p:cNvCxnSpPr>
              <a:stCxn id="352" idx="2"/>
              <a:endCxn id="351" idx="6"/>
            </p:cNvCxnSpPr>
            <p:nvPr/>
          </p:nvCxnSpPr>
          <p:spPr bwMode="auto">
            <a:xfrm flipH="1">
              <a:off x="383273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5" name="Straight Connector 404"/>
            <p:cNvCxnSpPr>
              <a:stCxn id="365" idx="1"/>
              <a:endCxn id="352" idx="5"/>
            </p:cNvCxnSpPr>
            <p:nvPr/>
          </p:nvCxnSpPr>
          <p:spPr bwMode="auto">
            <a:xfrm flipH="1" flipV="1">
              <a:off x="39848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6" name="Straight Connector 405"/>
            <p:cNvCxnSpPr>
              <a:stCxn id="380" idx="1"/>
              <a:endCxn id="365" idx="5"/>
            </p:cNvCxnSpPr>
            <p:nvPr/>
          </p:nvCxnSpPr>
          <p:spPr bwMode="auto">
            <a:xfrm flipH="1" flipV="1">
              <a:off x="41449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7" name="Straight Connector 406"/>
            <p:cNvCxnSpPr>
              <a:stCxn id="380" idx="6"/>
              <a:endCxn id="381" idx="2"/>
            </p:cNvCxnSpPr>
            <p:nvPr/>
          </p:nvCxnSpPr>
          <p:spPr bwMode="auto">
            <a:xfrm>
              <a:off x="431294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8" name="Straight Connector 407"/>
            <p:cNvCxnSpPr>
              <a:stCxn id="366" idx="3"/>
              <a:endCxn id="381" idx="7"/>
            </p:cNvCxnSpPr>
            <p:nvPr/>
          </p:nvCxnSpPr>
          <p:spPr bwMode="auto">
            <a:xfrm flipH="1">
              <a:off x="44651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" name="Straight Connector 408"/>
            <p:cNvCxnSpPr>
              <a:stCxn id="371" idx="2"/>
              <a:endCxn id="366" idx="6"/>
            </p:cNvCxnSpPr>
            <p:nvPr/>
          </p:nvCxnSpPr>
          <p:spPr bwMode="auto">
            <a:xfrm flipH="1">
              <a:off x="4633082" y="1929632"/>
              <a:ext cx="74635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" name="Straight Connector 409"/>
            <p:cNvCxnSpPr>
              <a:stCxn id="354" idx="3"/>
              <a:endCxn id="371" idx="7"/>
            </p:cNvCxnSpPr>
            <p:nvPr/>
          </p:nvCxnSpPr>
          <p:spPr bwMode="auto">
            <a:xfrm flipH="1">
              <a:off x="542552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" name="Straight Connector 410"/>
            <p:cNvCxnSpPr>
              <a:stCxn id="354" idx="5"/>
              <a:endCxn id="372" idx="1"/>
            </p:cNvCxnSpPr>
            <p:nvPr/>
          </p:nvCxnSpPr>
          <p:spPr bwMode="auto">
            <a:xfrm>
              <a:off x="55855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" name="Straight Connector 411"/>
            <p:cNvCxnSpPr>
              <a:stCxn id="372" idx="7"/>
              <a:endCxn id="353" idx="3"/>
            </p:cNvCxnSpPr>
            <p:nvPr/>
          </p:nvCxnSpPr>
          <p:spPr bwMode="auto">
            <a:xfrm flipV="1">
              <a:off x="574566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" name="Straight Connector 412"/>
            <p:cNvCxnSpPr>
              <a:stCxn id="355" idx="2"/>
              <a:endCxn id="353" idx="6"/>
            </p:cNvCxnSpPr>
            <p:nvPr/>
          </p:nvCxnSpPr>
          <p:spPr bwMode="auto">
            <a:xfrm flipH="1">
              <a:off x="591364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" name="Straight Connector 413"/>
            <p:cNvCxnSpPr>
              <a:stCxn id="344" idx="3"/>
              <a:endCxn id="355" idx="7"/>
            </p:cNvCxnSpPr>
            <p:nvPr/>
          </p:nvCxnSpPr>
          <p:spPr bwMode="auto">
            <a:xfrm flipH="1">
              <a:off x="60658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" name="Straight Connector 414"/>
            <p:cNvCxnSpPr>
              <a:stCxn id="344" idx="5"/>
              <a:endCxn id="357" idx="1"/>
            </p:cNvCxnSpPr>
            <p:nvPr/>
          </p:nvCxnSpPr>
          <p:spPr bwMode="auto">
            <a:xfrm>
              <a:off x="62258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" name="Straight Connector 415"/>
            <p:cNvCxnSpPr>
              <a:stCxn id="357" idx="6"/>
              <a:endCxn id="356" idx="2"/>
            </p:cNvCxnSpPr>
            <p:nvPr/>
          </p:nvCxnSpPr>
          <p:spPr bwMode="auto">
            <a:xfrm>
              <a:off x="639385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" name="Straight Connector 416"/>
            <p:cNvCxnSpPr>
              <a:stCxn id="356" idx="5"/>
              <a:endCxn id="373" idx="1"/>
            </p:cNvCxnSpPr>
            <p:nvPr/>
          </p:nvCxnSpPr>
          <p:spPr bwMode="auto">
            <a:xfrm>
              <a:off x="65460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" name="Straight Connector 417"/>
            <p:cNvCxnSpPr>
              <a:stCxn id="373" idx="6"/>
              <a:endCxn id="374" idx="2"/>
            </p:cNvCxnSpPr>
            <p:nvPr/>
          </p:nvCxnSpPr>
          <p:spPr bwMode="auto">
            <a:xfrm>
              <a:off x="671399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" name="Straight Connector 418"/>
            <p:cNvCxnSpPr>
              <a:stCxn id="374" idx="5"/>
              <a:endCxn id="382" idx="1"/>
            </p:cNvCxnSpPr>
            <p:nvPr/>
          </p:nvCxnSpPr>
          <p:spPr bwMode="auto">
            <a:xfrm>
              <a:off x="6866154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" name="Straight Connector 419"/>
            <p:cNvCxnSpPr>
              <a:stCxn id="375" idx="3"/>
              <a:endCxn id="382" idx="7"/>
            </p:cNvCxnSpPr>
            <p:nvPr/>
          </p:nvCxnSpPr>
          <p:spPr bwMode="auto">
            <a:xfrm flipH="1">
              <a:off x="7026243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" name="Straight Connector 420"/>
            <p:cNvCxnSpPr>
              <a:stCxn id="468" idx="2"/>
              <a:endCxn id="467" idx="6"/>
            </p:cNvCxnSpPr>
            <p:nvPr/>
          </p:nvCxnSpPr>
          <p:spPr bwMode="auto">
            <a:xfrm flipH="1">
              <a:off x="2230692" y="1712896"/>
              <a:ext cx="5862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2" name="Oval 421"/>
            <p:cNvSpPr>
              <a:spLocks/>
            </p:cNvSpPr>
            <p:nvPr/>
          </p:nvSpPr>
          <p:spPr bwMode="auto">
            <a:xfrm>
              <a:off x="6178442" y="97126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3" name="Oval 422"/>
            <p:cNvSpPr>
              <a:spLocks/>
            </p:cNvSpPr>
            <p:nvPr/>
          </p:nvSpPr>
          <p:spPr bwMode="auto">
            <a:xfrm>
              <a:off x="585830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4" name="Oval 423"/>
            <p:cNvSpPr>
              <a:spLocks/>
            </p:cNvSpPr>
            <p:nvPr/>
          </p:nvSpPr>
          <p:spPr bwMode="auto">
            <a:xfrm>
              <a:off x="553816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5" name="Oval 424"/>
            <p:cNvSpPr>
              <a:spLocks/>
            </p:cNvSpPr>
            <p:nvPr/>
          </p:nvSpPr>
          <p:spPr bwMode="auto">
            <a:xfrm>
              <a:off x="601837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6" name="Oval 425"/>
            <p:cNvSpPr>
              <a:spLocks/>
            </p:cNvSpPr>
            <p:nvPr/>
          </p:nvSpPr>
          <p:spPr bwMode="auto">
            <a:xfrm>
              <a:off x="649858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7" name="Oval 426"/>
            <p:cNvSpPr>
              <a:spLocks/>
            </p:cNvSpPr>
            <p:nvPr/>
          </p:nvSpPr>
          <p:spPr bwMode="auto">
            <a:xfrm>
              <a:off x="633851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8" name="Oval 427"/>
            <p:cNvSpPr>
              <a:spLocks/>
            </p:cNvSpPr>
            <p:nvPr/>
          </p:nvSpPr>
          <p:spPr bwMode="auto">
            <a:xfrm>
              <a:off x="505795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9" name="Oval 428"/>
            <p:cNvSpPr>
              <a:spLocks/>
            </p:cNvSpPr>
            <p:nvPr/>
          </p:nvSpPr>
          <p:spPr bwMode="auto">
            <a:xfrm>
              <a:off x="537809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0" name="Oval 429"/>
            <p:cNvSpPr>
              <a:spLocks/>
            </p:cNvSpPr>
            <p:nvPr/>
          </p:nvSpPr>
          <p:spPr bwMode="auto">
            <a:xfrm>
              <a:off x="569823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1" name="Oval 430"/>
            <p:cNvSpPr>
              <a:spLocks/>
            </p:cNvSpPr>
            <p:nvPr/>
          </p:nvSpPr>
          <p:spPr bwMode="auto">
            <a:xfrm>
              <a:off x="665865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2" name="Oval 431"/>
            <p:cNvSpPr>
              <a:spLocks/>
            </p:cNvSpPr>
            <p:nvPr/>
          </p:nvSpPr>
          <p:spPr bwMode="auto">
            <a:xfrm>
              <a:off x="681872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5" name="Oval 434"/>
            <p:cNvSpPr>
              <a:spLocks/>
            </p:cNvSpPr>
            <p:nvPr/>
          </p:nvSpPr>
          <p:spPr bwMode="auto">
            <a:xfrm>
              <a:off x="7138900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6" name="Oval 435"/>
            <p:cNvSpPr>
              <a:spLocks/>
            </p:cNvSpPr>
            <p:nvPr/>
          </p:nvSpPr>
          <p:spPr bwMode="auto">
            <a:xfrm>
              <a:off x="16964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7" name="Oval 436"/>
            <p:cNvSpPr>
              <a:spLocks/>
            </p:cNvSpPr>
            <p:nvPr/>
          </p:nvSpPr>
          <p:spPr bwMode="auto">
            <a:xfrm>
              <a:off x="201662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9" name="Oval 438"/>
            <p:cNvSpPr>
              <a:spLocks/>
            </p:cNvSpPr>
            <p:nvPr/>
          </p:nvSpPr>
          <p:spPr bwMode="auto">
            <a:xfrm>
              <a:off x="297704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0" name="Oval 439"/>
            <p:cNvSpPr>
              <a:spLocks/>
            </p:cNvSpPr>
            <p:nvPr/>
          </p:nvSpPr>
          <p:spPr bwMode="auto">
            <a:xfrm>
              <a:off x="32971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1" name="Oval 440"/>
            <p:cNvSpPr>
              <a:spLocks/>
            </p:cNvSpPr>
            <p:nvPr/>
          </p:nvSpPr>
          <p:spPr bwMode="auto">
            <a:xfrm>
              <a:off x="489788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6" name="Oval 445"/>
            <p:cNvSpPr>
              <a:spLocks/>
            </p:cNvSpPr>
            <p:nvPr/>
          </p:nvSpPr>
          <p:spPr bwMode="auto">
            <a:xfrm>
              <a:off x="521802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7" name="Oval 446"/>
            <p:cNvSpPr>
              <a:spLocks/>
            </p:cNvSpPr>
            <p:nvPr/>
          </p:nvSpPr>
          <p:spPr bwMode="auto">
            <a:xfrm>
              <a:off x="6978811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2" name="Oval 451"/>
            <p:cNvSpPr>
              <a:spLocks/>
            </p:cNvSpPr>
            <p:nvPr/>
          </p:nvSpPr>
          <p:spPr bwMode="auto">
            <a:xfrm>
              <a:off x="105620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3" name="Oval 452"/>
            <p:cNvSpPr>
              <a:spLocks/>
            </p:cNvSpPr>
            <p:nvPr/>
          </p:nvSpPr>
          <p:spPr bwMode="auto">
            <a:xfrm>
              <a:off x="137634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9" name="Oval 458"/>
            <p:cNvSpPr>
              <a:spLocks/>
            </p:cNvSpPr>
            <p:nvPr/>
          </p:nvSpPr>
          <p:spPr bwMode="auto">
            <a:xfrm>
              <a:off x="18565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5" name="Oval 464"/>
            <p:cNvSpPr>
              <a:spLocks/>
            </p:cNvSpPr>
            <p:nvPr/>
          </p:nvSpPr>
          <p:spPr bwMode="auto">
            <a:xfrm>
              <a:off x="15364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7" name="Oval 466"/>
            <p:cNvSpPr>
              <a:spLocks/>
            </p:cNvSpPr>
            <p:nvPr/>
          </p:nvSpPr>
          <p:spPr bwMode="auto">
            <a:xfrm>
              <a:off x="217669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8" name="Oval 467"/>
            <p:cNvSpPr>
              <a:spLocks/>
            </p:cNvSpPr>
            <p:nvPr/>
          </p:nvSpPr>
          <p:spPr bwMode="auto">
            <a:xfrm>
              <a:off x="281697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9" name="Oval 468"/>
            <p:cNvSpPr>
              <a:spLocks/>
            </p:cNvSpPr>
            <p:nvPr/>
          </p:nvSpPr>
          <p:spPr bwMode="auto">
            <a:xfrm>
              <a:off x="34572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1" name="Oval 470"/>
            <p:cNvSpPr>
              <a:spLocks/>
            </p:cNvSpPr>
            <p:nvPr/>
          </p:nvSpPr>
          <p:spPr bwMode="auto">
            <a:xfrm>
              <a:off x="31371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3" name="Oval 472"/>
            <p:cNvSpPr>
              <a:spLocks/>
            </p:cNvSpPr>
            <p:nvPr/>
          </p:nvSpPr>
          <p:spPr bwMode="auto">
            <a:xfrm>
              <a:off x="377739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8" name="Oval 487"/>
            <p:cNvSpPr>
              <a:spLocks/>
            </p:cNvSpPr>
            <p:nvPr/>
          </p:nvSpPr>
          <p:spPr bwMode="auto">
            <a:xfrm>
              <a:off x="393746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9" name="Oval 488"/>
            <p:cNvSpPr>
              <a:spLocks/>
            </p:cNvSpPr>
            <p:nvPr/>
          </p:nvSpPr>
          <p:spPr bwMode="auto">
            <a:xfrm>
              <a:off x="4737812" y="1685896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2" name="Oval 491"/>
            <p:cNvSpPr>
              <a:spLocks/>
            </p:cNvSpPr>
            <p:nvPr/>
          </p:nvSpPr>
          <p:spPr bwMode="auto">
            <a:xfrm>
              <a:off x="8961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5" name="Oval 494"/>
            <p:cNvSpPr>
              <a:spLocks/>
            </p:cNvSpPr>
            <p:nvPr/>
          </p:nvSpPr>
          <p:spPr bwMode="auto">
            <a:xfrm>
              <a:off x="73606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6" name="Oval 495"/>
            <p:cNvSpPr>
              <a:spLocks/>
            </p:cNvSpPr>
            <p:nvPr/>
          </p:nvSpPr>
          <p:spPr bwMode="auto">
            <a:xfrm>
              <a:off x="121627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7" name="Oval 506"/>
            <p:cNvSpPr>
              <a:spLocks/>
            </p:cNvSpPr>
            <p:nvPr/>
          </p:nvSpPr>
          <p:spPr bwMode="auto">
            <a:xfrm>
              <a:off x="361732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8" name="Oval 507"/>
            <p:cNvSpPr>
              <a:spLocks/>
            </p:cNvSpPr>
            <p:nvPr/>
          </p:nvSpPr>
          <p:spPr bwMode="auto">
            <a:xfrm>
              <a:off x="40975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9" name="Oval 508"/>
            <p:cNvSpPr>
              <a:spLocks/>
            </p:cNvSpPr>
            <p:nvPr/>
          </p:nvSpPr>
          <p:spPr bwMode="auto">
            <a:xfrm>
              <a:off x="4577742" y="186455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1" name="Oval 510"/>
            <p:cNvSpPr>
              <a:spLocks/>
            </p:cNvSpPr>
            <p:nvPr/>
          </p:nvSpPr>
          <p:spPr bwMode="auto">
            <a:xfrm>
              <a:off x="57599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3" name="Oval 512"/>
            <p:cNvSpPr>
              <a:spLocks/>
            </p:cNvSpPr>
            <p:nvPr/>
          </p:nvSpPr>
          <p:spPr bwMode="auto">
            <a:xfrm>
              <a:off x="425760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7" name="Oval 516"/>
            <p:cNvSpPr>
              <a:spLocks/>
            </p:cNvSpPr>
            <p:nvPr/>
          </p:nvSpPr>
          <p:spPr bwMode="auto">
            <a:xfrm>
              <a:off x="441767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534" name="Straight Connector 533"/>
            <p:cNvCxnSpPr>
              <a:stCxn id="511" idx="7"/>
              <a:endCxn id="495" idx="3"/>
            </p:cNvCxnSpPr>
            <p:nvPr/>
          </p:nvCxnSpPr>
          <p:spPr bwMode="auto">
            <a:xfrm flipV="1">
              <a:off x="62208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5" name="Straight Connector 534"/>
            <p:cNvCxnSpPr>
              <a:stCxn id="495" idx="6"/>
              <a:endCxn id="492" idx="2"/>
            </p:cNvCxnSpPr>
            <p:nvPr/>
          </p:nvCxnSpPr>
          <p:spPr bwMode="auto">
            <a:xfrm>
              <a:off x="790062" y="189155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" name="Straight Connector 541"/>
            <p:cNvCxnSpPr>
              <a:stCxn id="492" idx="7"/>
              <a:endCxn id="452" idx="3"/>
            </p:cNvCxnSpPr>
            <p:nvPr/>
          </p:nvCxnSpPr>
          <p:spPr bwMode="auto">
            <a:xfrm flipV="1">
              <a:off x="94222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" name="Straight Connector 542"/>
            <p:cNvCxnSpPr>
              <a:stCxn id="452" idx="5"/>
              <a:endCxn id="496" idx="1"/>
            </p:cNvCxnSpPr>
            <p:nvPr/>
          </p:nvCxnSpPr>
          <p:spPr bwMode="auto">
            <a:xfrm>
              <a:off x="110229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4" name="Straight Connector 543"/>
            <p:cNvCxnSpPr>
              <a:stCxn id="453" idx="3"/>
              <a:endCxn id="496" idx="7"/>
            </p:cNvCxnSpPr>
            <p:nvPr/>
          </p:nvCxnSpPr>
          <p:spPr bwMode="auto">
            <a:xfrm flipH="1">
              <a:off x="126236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5" name="Straight Connector 544"/>
            <p:cNvCxnSpPr>
              <a:stCxn id="465" idx="2"/>
              <a:endCxn id="453" idx="6"/>
            </p:cNvCxnSpPr>
            <p:nvPr/>
          </p:nvCxnSpPr>
          <p:spPr bwMode="auto">
            <a:xfrm flipH="1">
              <a:off x="143034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6" name="Straight Connector 545"/>
            <p:cNvCxnSpPr>
              <a:stCxn id="465" idx="7"/>
              <a:endCxn id="436" idx="3"/>
            </p:cNvCxnSpPr>
            <p:nvPr/>
          </p:nvCxnSpPr>
          <p:spPr bwMode="auto">
            <a:xfrm flipV="1">
              <a:off x="15825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7" name="Straight Connector 546"/>
            <p:cNvCxnSpPr>
              <a:stCxn id="436" idx="5"/>
              <a:endCxn id="459" idx="1"/>
            </p:cNvCxnSpPr>
            <p:nvPr/>
          </p:nvCxnSpPr>
          <p:spPr bwMode="auto">
            <a:xfrm>
              <a:off x="174257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8" name="Straight Connector 547"/>
            <p:cNvCxnSpPr>
              <a:stCxn id="459" idx="7"/>
              <a:endCxn id="437" idx="3"/>
            </p:cNvCxnSpPr>
            <p:nvPr/>
          </p:nvCxnSpPr>
          <p:spPr bwMode="auto">
            <a:xfrm flipV="1">
              <a:off x="190264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9" name="Straight Connector 548"/>
            <p:cNvCxnSpPr>
              <a:stCxn id="467" idx="1"/>
              <a:endCxn id="437" idx="5"/>
            </p:cNvCxnSpPr>
            <p:nvPr/>
          </p:nvCxnSpPr>
          <p:spPr bwMode="auto">
            <a:xfrm flipH="1" flipV="1">
              <a:off x="206271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0" name="Straight Connector 549"/>
            <p:cNvCxnSpPr>
              <a:stCxn id="439" idx="3"/>
              <a:endCxn id="468" idx="7"/>
            </p:cNvCxnSpPr>
            <p:nvPr/>
          </p:nvCxnSpPr>
          <p:spPr bwMode="auto">
            <a:xfrm flipH="1">
              <a:off x="286306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1" name="Straight Connector 550"/>
            <p:cNvCxnSpPr>
              <a:stCxn id="439" idx="5"/>
              <a:endCxn id="471" idx="1"/>
            </p:cNvCxnSpPr>
            <p:nvPr/>
          </p:nvCxnSpPr>
          <p:spPr bwMode="auto">
            <a:xfrm>
              <a:off x="302313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2" name="Straight Connector 551"/>
            <p:cNvCxnSpPr>
              <a:stCxn id="471" idx="7"/>
              <a:endCxn id="440" idx="3"/>
            </p:cNvCxnSpPr>
            <p:nvPr/>
          </p:nvCxnSpPr>
          <p:spPr bwMode="auto">
            <a:xfrm flipV="1">
              <a:off x="31832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" name="Straight Connector 552"/>
            <p:cNvCxnSpPr>
              <a:endCxn id="469" idx="1"/>
            </p:cNvCxnSpPr>
            <p:nvPr/>
          </p:nvCxnSpPr>
          <p:spPr bwMode="auto">
            <a:xfrm>
              <a:off x="3351182" y="1561238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" name="Straight Connector 553"/>
            <p:cNvCxnSpPr>
              <a:stCxn id="469" idx="5"/>
              <a:endCxn id="507" idx="1"/>
            </p:cNvCxnSpPr>
            <p:nvPr/>
          </p:nvCxnSpPr>
          <p:spPr bwMode="auto">
            <a:xfrm>
              <a:off x="350334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5" name="Straight Connector 554"/>
            <p:cNvCxnSpPr>
              <a:stCxn id="473" idx="3"/>
              <a:endCxn id="507" idx="7"/>
            </p:cNvCxnSpPr>
            <p:nvPr/>
          </p:nvCxnSpPr>
          <p:spPr bwMode="auto">
            <a:xfrm flipH="1">
              <a:off x="366341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6" name="Straight Connector 555"/>
            <p:cNvCxnSpPr>
              <a:stCxn id="473" idx="6"/>
              <a:endCxn id="488" idx="2"/>
            </p:cNvCxnSpPr>
            <p:nvPr/>
          </p:nvCxnSpPr>
          <p:spPr bwMode="auto">
            <a:xfrm>
              <a:off x="383139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7" name="Straight Connector 556"/>
            <p:cNvCxnSpPr>
              <a:stCxn id="488" idx="5"/>
              <a:endCxn id="508" idx="1"/>
            </p:cNvCxnSpPr>
            <p:nvPr/>
          </p:nvCxnSpPr>
          <p:spPr bwMode="auto">
            <a:xfrm>
              <a:off x="398355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8" name="Straight Connector 557"/>
            <p:cNvCxnSpPr>
              <a:stCxn id="508" idx="5"/>
              <a:endCxn id="513" idx="1"/>
            </p:cNvCxnSpPr>
            <p:nvPr/>
          </p:nvCxnSpPr>
          <p:spPr bwMode="auto">
            <a:xfrm>
              <a:off x="414362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9" name="Straight Connector 558"/>
            <p:cNvCxnSpPr>
              <a:stCxn id="517" idx="2"/>
              <a:endCxn id="513" idx="6"/>
            </p:cNvCxnSpPr>
            <p:nvPr/>
          </p:nvCxnSpPr>
          <p:spPr bwMode="auto">
            <a:xfrm flipH="1">
              <a:off x="4311602" y="207021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0" name="Straight Connector 559"/>
            <p:cNvCxnSpPr>
              <a:stCxn id="517" idx="7"/>
              <a:endCxn id="509" idx="3"/>
            </p:cNvCxnSpPr>
            <p:nvPr/>
          </p:nvCxnSpPr>
          <p:spPr bwMode="auto">
            <a:xfrm flipV="1">
              <a:off x="446376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1" name="Straight Connector 560"/>
            <p:cNvCxnSpPr>
              <a:stCxn id="509" idx="7"/>
              <a:endCxn id="489" idx="3"/>
            </p:cNvCxnSpPr>
            <p:nvPr/>
          </p:nvCxnSpPr>
          <p:spPr bwMode="auto">
            <a:xfrm flipV="1">
              <a:off x="462383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2" name="Straight Connector 561"/>
            <p:cNvCxnSpPr>
              <a:stCxn id="489" idx="7"/>
              <a:endCxn id="441" idx="3"/>
            </p:cNvCxnSpPr>
            <p:nvPr/>
          </p:nvCxnSpPr>
          <p:spPr bwMode="auto">
            <a:xfrm flipV="1">
              <a:off x="47839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5" name="Straight Connector 564"/>
            <p:cNvCxnSpPr>
              <a:stCxn id="441" idx="7"/>
              <a:endCxn id="428" idx="3"/>
            </p:cNvCxnSpPr>
            <p:nvPr/>
          </p:nvCxnSpPr>
          <p:spPr bwMode="auto">
            <a:xfrm flipV="1">
              <a:off x="494397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6" name="Straight Connector 565"/>
            <p:cNvCxnSpPr>
              <a:stCxn id="446" idx="1"/>
              <a:endCxn id="428" idx="5"/>
            </p:cNvCxnSpPr>
            <p:nvPr/>
          </p:nvCxnSpPr>
          <p:spPr bwMode="auto">
            <a:xfrm flipH="1" flipV="1">
              <a:off x="510404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7" name="Straight Connector 566"/>
            <p:cNvCxnSpPr>
              <a:stCxn id="429" idx="3"/>
              <a:endCxn id="446" idx="7"/>
            </p:cNvCxnSpPr>
            <p:nvPr/>
          </p:nvCxnSpPr>
          <p:spPr bwMode="auto">
            <a:xfrm flipH="1">
              <a:off x="526411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8" name="Straight Connector 567"/>
            <p:cNvCxnSpPr>
              <a:stCxn id="429" idx="7"/>
              <a:endCxn id="424" idx="3"/>
            </p:cNvCxnSpPr>
            <p:nvPr/>
          </p:nvCxnSpPr>
          <p:spPr bwMode="auto">
            <a:xfrm flipV="1">
              <a:off x="542418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9" name="Straight Connector 568"/>
            <p:cNvCxnSpPr>
              <a:stCxn id="430" idx="1"/>
            </p:cNvCxnSpPr>
            <p:nvPr/>
          </p:nvCxnSpPr>
          <p:spPr bwMode="auto">
            <a:xfrm flipH="1" flipV="1">
              <a:off x="5592162" y="1203922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0" name="Straight Connector 569"/>
            <p:cNvCxnSpPr>
              <a:stCxn id="423" idx="2"/>
              <a:endCxn id="430" idx="7"/>
            </p:cNvCxnSpPr>
            <p:nvPr/>
          </p:nvCxnSpPr>
          <p:spPr bwMode="auto">
            <a:xfrm flipH="1">
              <a:off x="5744324" y="1176922"/>
              <a:ext cx="113978" cy="159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1" name="Straight Connector 570"/>
            <p:cNvCxnSpPr>
              <a:stCxn id="425" idx="2"/>
              <a:endCxn id="423" idx="6"/>
            </p:cNvCxnSpPr>
            <p:nvPr/>
          </p:nvCxnSpPr>
          <p:spPr bwMode="auto">
            <a:xfrm flipH="1">
              <a:off x="591230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2" name="Straight Connector 571"/>
            <p:cNvCxnSpPr>
              <a:stCxn id="425" idx="7"/>
              <a:endCxn id="422" idx="3"/>
            </p:cNvCxnSpPr>
            <p:nvPr/>
          </p:nvCxnSpPr>
          <p:spPr bwMode="auto">
            <a:xfrm flipV="1">
              <a:off x="606446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" name="Straight Connector 572"/>
            <p:cNvCxnSpPr>
              <a:stCxn id="422" idx="5"/>
              <a:endCxn id="427" idx="1"/>
            </p:cNvCxnSpPr>
            <p:nvPr/>
          </p:nvCxnSpPr>
          <p:spPr bwMode="auto">
            <a:xfrm>
              <a:off x="622453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4" name="Straight Connector 573"/>
            <p:cNvCxnSpPr>
              <a:stCxn id="427" idx="6"/>
              <a:endCxn id="426" idx="2"/>
            </p:cNvCxnSpPr>
            <p:nvPr/>
          </p:nvCxnSpPr>
          <p:spPr bwMode="auto">
            <a:xfrm>
              <a:off x="639251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" name="Straight Connector 574"/>
            <p:cNvCxnSpPr>
              <a:stCxn id="431" idx="1"/>
              <a:endCxn id="426" idx="5"/>
            </p:cNvCxnSpPr>
            <p:nvPr/>
          </p:nvCxnSpPr>
          <p:spPr bwMode="auto">
            <a:xfrm flipH="1" flipV="1">
              <a:off x="654467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6" name="Straight Connector 575"/>
            <p:cNvCxnSpPr>
              <a:stCxn id="432" idx="2"/>
              <a:endCxn id="431" idx="6"/>
            </p:cNvCxnSpPr>
            <p:nvPr/>
          </p:nvCxnSpPr>
          <p:spPr bwMode="auto">
            <a:xfrm flipH="1">
              <a:off x="6712652" y="135558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7" name="Straight Connector 576"/>
            <p:cNvCxnSpPr>
              <a:stCxn id="447" idx="1"/>
              <a:endCxn id="432" idx="5"/>
            </p:cNvCxnSpPr>
            <p:nvPr/>
          </p:nvCxnSpPr>
          <p:spPr bwMode="auto">
            <a:xfrm flipH="1" flipV="1">
              <a:off x="6864814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8" name="Straight Connector 577"/>
            <p:cNvCxnSpPr>
              <a:stCxn id="447" idx="7"/>
              <a:endCxn id="435" idx="3"/>
            </p:cNvCxnSpPr>
            <p:nvPr/>
          </p:nvCxnSpPr>
          <p:spPr bwMode="auto">
            <a:xfrm flipV="1">
              <a:off x="7024903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1" name="Curved Down Arrow 180"/>
          <p:cNvSpPr/>
          <p:nvPr/>
        </p:nvSpPr>
        <p:spPr bwMode="auto">
          <a:xfrm rot="5400000">
            <a:off x="8346376" y="1585971"/>
            <a:ext cx="312986" cy="288032"/>
          </a:xfrm>
          <a:prstGeom prst="curvedDownArrow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2" name="Right Arrow 181"/>
          <p:cNvSpPr/>
          <p:nvPr/>
        </p:nvSpPr>
        <p:spPr bwMode="auto">
          <a:xfrm rot="5400000">
            <a:off x="8041933" y="327694"/>
            <a:ext cx="228834" cy="176755"/>
          </a:xfrm>
          <a:prstGeom prst="rightArrow">
            <a:avLst>
              <a:gd name="adj1" fmla="val 41378"/>
              <a:gd name="adj2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3" name="Curved Down Arrow 182"/>
          <p:cNvSpPr/>
          <p:nvPr/>
        </p:nvSpPr>
        <p:spPr bwMode="auto">
          <a:xfrm rot="5400000" flipH="1" flipV="1">
            <a:off x="7439843" y="1585971"/>
            <a:ext cx="312986" cy="288032"/>
          </a:xfrm>
          <a:prstGeom prst="curvedDownArrow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4" name="Right Arrow 183"/>
          <p:cNvSpPr/>
          <p:nvPr/>
        </p:nvSpPr>
        <p:spPr bwMode="auto">
          <a:xfrm rot="5400000" flipH="1">
            <a:off x="7825590" y="327694"/>
            <a:ext cx="228834" cy="176755"/>
          </a:xfrm>
          <a:prstGeom prst="rightArrow">
            <a:avLst>
              <a:gd name="adj1" fmla="val 41378"/>
              <a:gd name="adj2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793503" y="1743581"/>
            <a:ext cx="504000" cy="3379592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T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H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E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N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I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G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H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T</a:t>
            </a:r>
            <a:r>
              <a:rPr lang="en-US" altLang="en-US" sz="1800" b="1" baseline="30000" dirty="0" smtClean="0">
                <a:cs typeface="Times New Roman" pitchFamily="18" charset="0"/>
                <a:sym typeface="Symbol"/>
              </a:rPr>
              <a:t>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cs typeface="Times New Roman" pitchFamily="18" charset="0"/>
              <a:sym typeface="Wingdings 3" pitchFamily="18" charset="2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787562" y="1590779"/>
            <a:ext cx="527895" cy="228835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793503" y="582412"/>
            <a:ext cx="504000" cy="1056267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F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O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R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 rot="16200000">
            <a:off x="7129864" y="4390487"/>
            <a:ext cx="6903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cxnSp>
        <p:nvCxnSpPr>
          <p:cNvPr id="172" name="Straight Connector 171"/>
          <p:cNvCxnSpPr/>
          <p:nvPr/>
        </p:nvCxnSpPr>
        <p:spPr bwMode="auto">
          <a:xfrm rot="16200000">
            <a:off x="7536946" y="4513787"/>
            <a:ext cx="0" cy="4713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/>
          <p:cNvCxnSpPr/>
          <p:nvPr/>
        </p:nvCxnSpPr>
        <p:spPr bwMode="auto">
          <a:xfrm rot="16200000">
            <a:off x="7536946" y="3793787"/>
            <a:ext cx="0" cy="4713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6" name="TextBox 175"/>
          <p:cNvSpPr txBox="1"/>
          <p:nvPr/>
        </p:nvSpPr>
        <p:spPr>
          <a:xfrm>
            <a:off x="6987128" y="4127835"/>
            <a:ext cx="465192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algn="ctr"/>
            <a:r>
              <a:rPr lang="en-US" altLang="en-US" dirty="0" smtClean="0">
                <a:solidFill>
                  <a:schemeClr val="bg1"/>
                </a:solidFill>
                <a:sym typeface="Symbol"/>
              </a:rPr>
              <a:t>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 flipH="1" flipV="1">
            <a:off x="6710975" y="815447"/>
            <a:ext cx="1" cy="392022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lg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>
            <a:off x="6498582" y="815447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/>
          <p:nvPr/>
        </p:nvCxnSpPr>
        <p:spPr bwMode="auto">
          <a:xfrm>
            <a:off x="6498583" y="4749446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5894830" y="2513949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 smtClean="0">
                <a:solidFill>
                  <a:schemeClr val="bg1"/>
                </a:solidFill>
                <a:sym typeface="Symbol"/>
              </a:rPr>
              <a:t>+g’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 flipV="1">
            <a:off x="5710952" y="1819614"/>
            <a:ext cx="1" cy="29160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lg" len="med"/>
            <a:tailEnd type="none" w="med" len="med"/>
          </a:ln>
          <a:effectLst/>
        </p:spPr>
      </p:cxnSp>
      <p:cxnSp>
        <p:nvCxnSpPr>
          <p:cNvPr id="190" name="Straight Connector 189"/>
          <p:cNvCxnSpPr/>
          <p:nvPr/>
        </p:nvCxnSpPr>
        <p:spPr bwMode="auto">
          <a:xfrm>
            <a:off x="5498559" y="4749446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1" name="TextBox 190"/>
          <p:cNvSpPr txBox="1"/>
          <p:nvPr/>
        </p:nvSpPr>
        <p:spPr>
          <a:xfrm>
            <a:off x="5260452" y="3016033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192" name="Straight Connector 191"/>
          <p:cNvCxnSpPr/>
          <p:nvPr/>
        </p:nvCxnSpPr>
        <p:spPr bwMode="auto">
          <a:xfrm>
            <a:off x="5498558" y="1812925"/>
            <a:ext cx="94698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1549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7" name="Straight Connector 196"/>
          <p:cNvCxnSpPr/>
          <p:nvPr/>
        </p:nvCxnSpPr>
        <p:spPr bwMode="auto">
          <a:xfrm>
            <a:off x="6430427" y="1812925"/>
            <a:ext cx="13787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6978" y="3815934"/>
            <a:ext cx="3659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>
                <a:solidFill>
                  <a:schemeClr val="bg1"/>
                </a:solidFill>
              </a:rPr>
              <a:t>g’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</a:p>
          <a:p>
            <a:pPr lvl="0"/>
            <a:r>
              <a:rPr lang="en-US" altLang="en-US" dirty="0">
                <a:solidFill>
                  <a:schemeClr val="bg1"/>
                </a:solidFill>
                <a:sym typeface="Symbol"/>
              </a:rPr>
              <a:t></a:t>
            </a:r>
            <a:r>
              <a:rPr lang="en-US" altLang="en-US" dirty="0">
                <a:solidFill>
                  <a:schemeClr val="bg1"/>
                </a:solidFill>
              </a:rPr>
              <a:t> = (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+</a:t>
            </a:r>
            <a:r>
              <a:rPr lang="en-US" altLang="en-US" dirty="0">
                <a:solidFill>
                  <a:schemeClr val="bg1"/>
                </a:solidFill>
              </a:rPr>
              <a:t>g’)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-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</a:t>
            </a:r>
            <a:r>
              <a:rPr lang="en-US" altLang="en-US" dirty="0">
                <a:solidFill>
                  <a:schemeClr val="bg1"/>
                </a:solidFill>
              </a:rPr>
              <a:t>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+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63" name="TextBox 562"/>
          <p:cNvSpPr txBox="1"/>
          <p:nvPr/>
        </p:nvSpPr>
        <p:spPr>
          <a:xfrm>
            <a:off x="7182508" y="5044384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+g’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64" name="TextBox 563"/>
          <p:cNvSpPr txBox="1"/>
          <p:nvPr/>
        </p:nvSpPr>
        <p:spPr>
          <a:xfrm>
            <a:off x="7182508" y="5634017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339" name="Group 338"/>
          <p:cNvGrpSpPr/>
          <p:nvPr/>
        </p:nvGrpSpPr>
        <p:grpSpPr>
          <a:xfrm>
            <a:off x="575992" y="4944515"/>
            <a:ext cx="6618248" cy="1342684"/>
            <a:chOff x="575992" y="971264"/>
            <a:chExt cx="6618248" cy="1342684"/>
          </a:xfrm>
        </p:grpSpPr>
        <p:cxnSp>
          <p:nvCxnSpPr>
            <p:cNvPr id="340" name="Straight Connector 339"/>
            <p:cNvCxnSpPr/>
            <p:nvPr/>
          </p:nvCxnSpPr>
          <p:spPr bwMode="auto">
            <a:xfrm>
              <a:off x="600065" y="1239804"/>
              <a:ext cx="0" cy="10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1" name="Straight Connector 340"/>
            <p:cNvCxnSpPr/>
            <p:nvPr/>
          </p:nvCxnSpPr>
          <p:spPr bwMode="auto">
            <a:xfrm>
              <a:off x="605373" y="2301924"/>
              <a:ext cx="658886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2" name="Oval 341"/>
            <p:cNvSpPr>
              <a:spLocks/>
            </p:cNvSpPr>
            <p:nvPr/>
          </p:nvSpPr>
          <p:spPr bwMode="auto">
            <a:xfrm>
              <a:off x="29783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3" name="Oval 342"/>
            <p:cNvSpPr>
              <a:spLocks/>
            </p:cNvSpPr>
            <p:nvPr/>
          </p:nvSpPr>
          <p:spPr bwMode="auto">
            <a:xfrm>
              <a:off x="329852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4" name="Oval 343"/>
            <p:cNvSpPr>
              <a:spLocks/>
            </p:cNvSpPr>
            <p:nvPr/>
          </p:nvSpPr>
          <p:spPr bwMode="auto">
            <a:xfrm>
              <a:off x="61797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5" name="Oval 344"/>
            <p:cNvSpPr>
              <a:spLocks/>
            </p:cNvSpPr>
            <p:nvPr/>
          </p:nvSpPr>
          <p:spPr bwMode="auto">
            <a:xfrm>
              <a:off x="16978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6" name="Oval 345"/>
            <p:cNvSpPr>
              <a:spLocks/>
            </p:cNvSpPr>
            <p:nvPr/>
          </p:nvSpPr>
          <p:spPr bwMode="auto">
            <a:xfrm>
              <a:off x="201796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7" name="Oval 346"/>
            <p:cNvSpPr>
              <a:spLocks/>
            </p:cNvSpPr>
            <p:nvPr/>
          </p:nvSpPr>
          <p:spPr bwMode="auto">
            <a:xfrm>
              <a:off x="265824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8" name="Oval 347"/>
            <p:cNvSpPr>
              <a:spLocks/>
            </p:cNvSpPr>
            <p:nvPr/>
          </p:nvSpPr>
          <p:spPr bwMode="auto">
            <a:xfrm>
              <a:off x="281831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9" name="Oval 348"/>
            <p:cNvSpPr>
              <a:spLocks/>
            </p:cNvSpPr>
            <p:nvPr/>
          </p:nvSpPr>
          <p:spPr bwMode="auto">
            <a:xfrm>
              <a:off x="345859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0" name="Oval 349"/>
            <p:cNvSpPr>
              <a:spLocks/>
            </p:cNvSpPr>
            <p:nvPr/>
          </p:nvSpPr>
          <p:spPr bwMode="auto">
            <a:xfrm>
              <a:off x="31384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1" name="Oval 350"/>
            <p:cNvSpPr>
              <a:spLocks/>
            </p:cNvSpPr>
            <p:nvPr/>
          </p:nvSpPr>
          <p:spPr bwMode="auto">
            <a:xfrm>
              <a:off x="377873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2" name="Oval 351"/>
            <p:cNvSpPr>
              <a:spLocks/>
            </p:cNvSpPr>
            <p:nvPr/>
          </p:nvSpPr>
          <p:spPr bwMode="auto">
            <a:xfrm>
              <a:off x="39388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3" name="Oval 352"/>
            <p:cNvSpPr>
              <a:spLocks/>
            </p:cNvSpPr>
            <p:nvPr/>
          </p:nvSpPr>
          <p:spPr bwMode="auto">
            <a:xfrm>
              <a:off x="585964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4" name="Oval 353"/>
            <p:cNvSpPr>
              <a:spLocks/>
            </p:cNvSpPr>
            <p:nvPr/>
          </p:nvSpPr>
          <p:spPr bwMode="auto">
            <a:xfrm>
              <a:off x="55395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5" name="Oval 354"/>
            <p:cNvSpPr>
              <a:spLocks/>
            </p:cNvSpPr>
            <p:nvPr/>
          </p:nvSpPr>
          <p:spPr bwMode="auto">
            <a:xfrm>
              <a:off x="601971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6" name="Oval 355"/>
            <p:cNvSpPr>
              <a:spLocks/>
            </p:cNvSpPr>
            <p:nvPr/>
          </p:nvSpPr>
          <p:spPr bwMode="auto">
            <a:xfrm>
              <a:off x="64999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7" name="Oval 356"/>
            <p:cNvSpPr>
              <a:spLocks/>
            </p:cNvSpPr>
            <p:nvPr/>
          </p:nvSpPr>
          <p:spPr bwMode="auto">
            <a:xfrm>
              <a:off x="63398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8" name="Oval 357"/>
            <p:cNvSpPr>
              <a:spLocks/>
            </p:cNvSpPr>
            <p:nvPr/>
          </p:nvSpPr>
          <p:spPr bwMode="auto">
            <a:xfrm>
              <a:off x="105754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9" name="Oval 358"/>
            <p:cNvSpPr>
              <a:spLocks/>
            </p:cNvSpPr>
            <p:nvPr/>
          </p:nvSpPr>
          <p:spPr bwMode="auto">
            <a:xfrm>
              <a:off x="137768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0" name="Oval 359"/>
            <p:cNvSpPr>
              <a:spLocks/>
            </p:cNvSpPr>
            <p:nvPr/>
          </p:nvSpPr>
          <p:spPr bwMode="auto">
            <a:xfrm>
              <a:off x="18578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1" name="Oval 360"/>
            <p:cNvSpPr>
              <a:spLocks/>
            </p:cNvSpPr>
            <p:nvPr/>
          </p:nvSpPr>
          <p:spPr bwMode="auto">
            <a:xfrm>
              <a:off x="153775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2" name="Oval 361"/>
            <p:cNvSpPr>
              <a:spLocks/>
            </p:cNvSpPr>
            <p:nvPr/>
          </p:nvSpPr>
          <p:spPr bwMode="auto">
            <a:xfrm>
              <a:off x="217803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3" name="Oval 362"/>
            <p:cNvSpPr>
              <a:spLocks/>
            </p:cNvSpPr>
            <p:nvPr/>
          </p:nvSpPr>
          <p:spPr bwMode="auto">
            <a:xfrm>
              <a:off x="249817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4" name="Oval 363"/>
            <p:cNvSpPr>
              <a:spLocks/>
            </p:cNvSpPr>
            <p:nvPr/>
          </p:nvSpPr>
          <p:spPr bwMode="auto">
            <a:xfrm>
              <a:off x="36186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5" name="Oval 364"/>
            <p:cNvSpPr>
              <a:spLocks/>
            </p:cNvSpPr>
            <p:nvPr/>
          </p:nvSpPr>
          <p:spPr bwMode="auto">
            <a:xfrm>
              <a:off x="40988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6" name="Oval 365"/>
            <p:cNvSpPr>
              <a:spLocks/>
            </p:cNvSpPr>
            <p:nvPr/>
          </p:nvSpPr>
          <p:spPr bwMode="auto">
            <a:xfrm>
              <a:off x="457908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7" name="Oval 366"/>
            <p:cNvSpPr>
              <a:spLocks/>
            </p:cNvSpPr>
            <p:nvPr/>
          </p:nvSpPr>
          <p:spPr bwMode="auto">
            <a:xfrm>
              <a:off x="489922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8" name="Oval 367"/>
            <p:cNvSpPr>
              <a:spLocks/>
            </p:cNvSpPr>
            <p:nvPr/>
          </p:nvSpPr>
          <p:spPr bwMode="auto">
            <a:xfrm>
              <a:off x="505929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9" name="Oval 368"/>
            <p:cNvSpPr>
              <a:spLocks/>
            </p:cNvSpPr>
            <p:nvPr/>
          </p:nvSpPr>
          <p:spPr bwMode="auto">
            <a:xfrm>
              <a:off x="473915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0" name="Oval 369"/>
            <p:cNvSpPr>
              <a:spLocks/>
            </p:cNvSpPr>
            <p:nvPr/>
          </p:nvSpPr>
          <p:spPr bwMode="auto">
            <a:xfrm>
              <a:off x="521936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1" name="Oval 370"/>
            <p:cNvSpPr>
              <a:spLocks/>
            </p:cNvSpPr>
            <p:nvPr/>
          </p:nvSpPr>
          <p:spPr bwMode="auto">
            <a:xfrm>
              <a:off x="537943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2" name="Oval 371"/>
            <p:cNvSpPr>
              <a:spLocks/>
            </p:cNvSpPr>
            <p:nvPr/>
          </p:nvSpPr>
          <p:spPr bwMode="auto">
            <a:xfrm>
              <a:off x="56995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3" name="Oval 372"/>
            <p:cNvSpPr>
              <a:spLocks/>
            </p:cNvSpPr>
            <p:nvPr/>
          </p:nvSpPr>
          <p:spPr bwMode="auto">
            <a:xfrm>
              <a:off x="66599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4" name="Oval 373"/>
            <p:cNvSpPr>
              <a:spLocks/>
            </p:cNvSpPr>
            <p:nvPr/>
          </p:nvSpPr>
          <p:spPr bwMode="auto">
            <a:xfrm>
              <a:off x="68200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5" name="Oval 374"/>
            <p:cNvSpPr>
              <a:spLocks/>
            </p:cNvSpPr>
            <p:nvPr/>
          </p:nvSpPr>
          <p:spPr bwMode="auto">
            <a:xfrm>
              <a:off x="7140240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6" name="Oval 375"/>
            <p:cNvSpPr>
              <a:spLocks/>
            </p:cNvSpPr>
            <p:nvPr/>
          </p:nvSpPr>
          <p:spPr bwMode="auto">
            <a:xfrm>
              <a:off x="89747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7" name="Oval 376"/>
            <p:cNvSpPr>
              <a:spLocks/>
            </p:cNvSpPr>
            <p:nvPr/>
          </p:nvSpPr>
          <p:spPr bwMode="auto">
            <a:xfrm>
              <a:off x="73740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8" name="Oval 377"/>
            <p:cNvSpPr>
              <a:spLocks/>
            </p:cNvSpPr>
            <p:nvPr/>
          </p:nvSpPr>
          <p:spPr bwMode="auto">
            <a:xfrm>
              <a:off x="12176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9" name="Oval 378"/>
            <p:cNvSpPr>
              <a:spLocks/>
            </p:cNvSpPr>
            <p:nvPr/>
          </p:nvSpPr>
          <p:spPr bwMode="auto">
            <a:xfrm>
              <a:off x="2338102" y="2081290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0" name="Oval 379"/>
            <p:cNvSpPr>
              <a:spLocks/>
            </p:cNvSpPr>
            <p:nvPr/>
          </p:nvSpPr>
          <p:spPr bwMode="auto">
            <a:xfrm>
              <a:off x="425894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1" name="Oval 380"/>
            <p:cNvSpPr>
              <a:spLocks/>
            </p:cNvSpPr>
            <p:nvPr/>
          </p:nvSpPr>
          <p:spPr bwMode="auto">
            <a:xfrm>
              <a:off x="44190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2" name="Oval 381"/>
            <p:cNvSpPr>
              <a:spLocks/>
            </p:cNvSpPr>
            <p:nvPr/>
          </p:nvSpPr>
          <p:spPr bwMode="auto">
            <a:xfrm>
              <a:off x="6980151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3" name="Oval 382"/>
            <p:cNvSpPr>
              <a:spLocks/>
            </p:cNvSpPr>
            <p:nvPr/>
          </p:nvSpPr>
          <p:spPr bwMode="auto">
            <a:xfrm>
              <a:off x="577332" y="225994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384" name="Straight Connector 383"/>
            <p:cNvCxnSpPr>
              <a:stCxn id="383" idx="7"/>
              <a:endCxn id="377" idx="3"/>
            </p:cNvCxnSpPr>
            <p:nvPr/>
          </p:nvCxnSpPr>
          <p:spPr bwMode="auto">
            <a:xfrm flipV="1">
              <a:off x="623424" y="212738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5" name="Straight Connector 384"/>
            <p:cNvCxnSpPr>
              <a:stCxn id="377" idx="6"/>
              <a:endCxn id="376" idx="2"/>
            </p:cNvCxnSpPr>
            <p:nvPr/>
          </p:nvCxnSpPr>
          <p:spPr bwMode="auto">
            <a:xfrm>
              <a:off x="79140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6" name="Straight Connector 385"/>
            <p:cNvCxnSpPr>
              <a:stCxn id="376" idx="7"/>
              <a:endCxn id="358" idx="3"/>
            </p:cNvCxnSpPr>
            <p:nvPr/>
          </p:nvCxnSpPr>
          <p:spPr bwMode="auto">
            <a:xfrm flipV="1">
              <a:off x="9435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7" name="Straight Connector 386"/>
            <p:cNvCxnSpPr>
              <a:stCxn id="358" idx="5"/>
              <a:endCxn id="378" idx="1"/>
            </p:cNvCxnSpPr>
            <p:nvPr/>
          </p:nvCxnSpPr>
          <p:spPr bwMode="auto">
            <a:xfrm>
              <a:off x="110363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8" name="Straight Connector 387"/>
            <p:cNvCxnSpPr>
              <a:stCxn id="359" idx="3"/>
              <a:endCxn id="378" idx="7"/>
            </p:cNvCxnSpPr>
            <p:nvPr/>
          </p:nvCxnSpPr>
          <p:spPr bwMode="auto">
            <a:xfrm flipH="1">
              <a:off x="12637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" name="Straight Connector 388"/>
            <p:cNvCxnSpPr>
              <a:stCxn id="361" idx="2"/>
              <a:endCxn id="359" idx="6"/>
            </p:cNvCxnSpPr>
            <p:nvPr/>
          </p:nvCxnSpPr>
          <p:spPr bwMode="auto">
            <a:xfrm flipH="1">
              <a:off x="143168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0" name="Straight Connector 389"/>
            <p:cNvCxnSpPr>
              <a:stCxn id="361" idx="7"/>
              <a:endCxn id="345" idx="3"/>
            </p:cNvCxnSpPr>
            <p:nvPr/>
          </p:nvCxnSpPr>
          <p:spPr bwMode="auto">
            <a:xfrm flipV="1">
              <a:off x="158384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1" name="Straight Connector 390"/>
            <p:cNvCxnSpPr>
              <a:stCxn id="345" idx="5"/>
              <a:endCxn id="360" idx="1"/>
            </p:cNvCxnSpPr>
            <p:nvPr/>
          </p:nvCxnSpPr>
          <p:spPr bwMode="auto">
            <a:xfrm>
              <a:off x="17439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" name="Straight Connector 391"/>
            <p:cNvCxnSpPr>
              <a:stCxn id="360" idx="7"/>
              <a:endCxn id="346" idx="3"/>
            </p:cNvCxnSpPr>
            <p:nvPr/>
          </p:nvCxnSpPr>
          <p:spPr bwMode="auto">
            <a:xfrm flipV="1">
              <a:off x="19039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3" name="Straight Connector 392"/>
            <p:cNvCxnSpPr>
              <a:stCxn id="362" idx="1"/>
              <a:endCxn id="346" idx="5"/>
            </p:cNvCxnSpPr>
            <p:nvPr/>
          </p:nvCxnSpPr>
          <p:spPr bwMode="auto">
            <a:xfrm flipH="1" flipV="1">
              <a:off x="206405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4" name="Straight Connector 393"/>
            <p:cNvCxnSpPr>
              <a:stCxn id="379" idx="1"/>
              <a:endCxn id="362" idx="5"/>
            </p:cNvCxnSpPr>
            <p:nvPr/>
          </p:nvCxnSpPr>
          <p:spPr bwMode="auto">
            <a:xfrm flipH="1" flipV="1">
              <a:off x="2224124" y="1948724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5" name="Straight Connector 394"/>
            <p:cNvCxnSpPr>
              <a:stCxn id="363" idx="3"/>
            </p:cNvCxnSpPr>
            <p:nvPr/>
          </p:nvCxnSpPr>
          <p:spPr bwMode="auto">
            <a:xfrm flipH="1">
              <a:off x="2376524" y="1948724"/>
              <a:ext cx="129556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6" name="Straight Connector 395"/>
            <p:cNvCxnSpPr>
              <a:stCxn id="347" idx="3"/>
              <a:endCxn id="363" idx="7"/>
            </p:cNvCxnSpPr>
            <p:nvPr/>
          </p:nvCxnSpPr>
          <p:spPr bwMode="auto">
            <a:xfrm flipH="1">
              <a:off x="2544264" y="1770066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" name="Straight Connector 396"/>
            <p:cNvCxnSpPr>
              <a:stCxn id="348" idx="2"/>
              <a:endCxn id="347" idx="6"/>
            </p:cNvCxnSpPr>
            <p:nvPr/>
          </p:nvCxnSpPr>
          <p:spPr bwMode="auto">
            <a:xfrm flipH="1">
              <a:off x="2712242" y="1750974"/>
              <a:ext cx="10607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" name="Straight Connector 397"/>
            <p:cNvCxnSpPr>
              <a:stCxn id="342" idx="3"/>
              <a:endCxn id="348" idx="7"/>
            </p:cNvCxnSpPr>
            <p:nvPr/>
          </p:nvCxnSpPr>
          <p:spPr bwMode="auto">
            <a:xfrm flipH="1">
              <a:off x="28644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" name="Straight Connector 398"/>
            <p:cNvCxnSpPr>
              <a:stCxn id="342" idx="5"/>
              <a:endCxn id="350" idx="1"/>
            </p:cNvCxnSpPr>
            <p:nvPr/>
          </p:nvCxnSpPr>
          <p:spPr bwMode="auto">
            <a:xfrm>
              <a:off x="30244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" name="Straight Connector 399"/>
            <p:cNvCxnSpPr>
              <a:stCxn id="350" idx="7"/>
              <a:endCxn id="343" idx="3"/>
            </p:cNvCxnSpPr>
            <p:nvPr/>
          </p:nvCxnSpPr>
          <p:spPr bwMode="auto">
            <a:xfrm flipV="1">
              <a:off x="318454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" name="Straight Connector 400"/>
            <p:cNvCxnSpPr>
              <a:stCxn id="343" idx="5"/>
              <a:endCxn id="349" idx="1"/>
            </p:cNvCxnSpPr>
            <p:nvPr/>
          </p:nvCxnSpPr>
          <p:spPr bwMode="auto">
            <a:xfrm>
              <a:off x="334461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" name="Straight Connector 401"/>
            <p:cNvCxnSpPr>
              <a:stCxn id="349" idx="5"/>
              <a:endCxn id="364" idx="1"/>
            </p:cNvCxnSpPr>
            <p:nvPr/>
          </p:nvCxnSpPr>
          <p:spPr bwMode="auto">
            <a:xfrm>
              <a:off x="35046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3" name="Straight Connector 402"/>
            <p:cNvCxnSpPr>
              <a:endCxn id="351" idx="3"/>
            </p:cNvCxnSpPr>
            <p:nvPr/>
          </p:nvCxnSpPr>
          <p:spPr bwMode="auto">
            <a:xfrm flipV="1">
              <a:off x="3657084" y="1770066"/>
              <a:ext cx="129556" cy="15240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4" name="Straight Connector 403"/>
            <p:cNvCxnSpPr>
              <a:stCxn id="352" idx="2"/>
              <a:endCxn id="351" idx="6"/>
            </p:cNvCxnSpPr>
            <p:nvPr/>
          </p:nvCxnSpPr>
          <p:spPr bwMode="auto">
            <a:xfrm flipH="1">
              <a:off x="383273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5" name="Straight Connector 404"/>
            <p:cNvCxnSpPr>
              <a:stCxn id="365" idx="1"/>
              <a:endCxn id="352" idx="5"/>
            </p:cNvCxnSpPr>
            <p:nvPr/>
          </p:nvCxnSpPr>
          <p:spPr bwMode="auto">
            <a:xfrm flipH="1" flipV="1">
              <a:off x="39848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6" name="Straight Connector 405"/>
            <p:cNvCxnSpPr>
              <a:stCxn id="380" idx="1"/>
              <a:endCxn id="365" idx="5"/>
            </p:cNvCxnSpPr>
            <p:nvPr/>
          </p:nvCxnSpPr>
          <p:spPr bwMode="auto">
            <a:xfrm flipH="1" flipV="1">
              <a:off x="41449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7" name="Straight Connector 406"/>
            <p:cNvCxnSpPr>
              <a:stCxn id="380" idx="6"/>
              <a:endCxn id="381" idx="2"/>
            </p:cNvCxnSpPr>
            <p:nvPr/>
          </p:nvCxnSpPr>
          <p:spPr bwMode="auto">
            <a:xfrm>
              <a:off x="431294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8" name="Straight Connector 407"/>
            <p:cNvCxnSpPr>
              <a:stCxn id="366" idx="3"/>
              <a:endCxn id="381" idx="7"/>
            </p:cNvCxnSpPr>
            <p:nvPr/>
          </p:nvCxnSpPr>
          <p:spPr bwMode="auto">
            <a:xfrm flipH="1">
              <a:off x="44651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" name="Straight Connector 408"/>
            <p:cNvCxnSpPr>
              <a:stCxn id="371" idx="2"/>
              <a:endCxn id="366" idx="6"/>
            </p:cNvCxnSpPr>
            <p:nvPr/>
          </p:nvCxnSpPr>
          <p:spPr bwMode="auto">
            <a:xfrm flipH="1">
              <a:off x="4633082" y="1929632"/>
              <a:ext cx="74635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" name="Straight Connector 409"/>
            <p:cNvCxnSpPr>
              <a:stCxn id="354" idx="3"/>
              <a:endCxn id="371" idx="7"/>
            </p:cNvCxnSpPr>
            <p:nvPr/>
          </p:nvCxnSpPr>
          <p:spPr bwMode="auto">
            <a:xfrm flipH="1">
              <a:off x="542552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" name="Straight Connector 410"/>
            <p:cNvCxnSpPr>
              <a:stCxn id="354" idx="5"/>
              <a:endCxn id="372" idx="1"/>
            </p:cNvCxnSpPr>
            <p:nvPr/>
          </p:nvCxnSpPr>
          <p:spPr bwMode="auto">
            <a:xfrm>
              <a:off x="55855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" name="Straight Connector 411"/>
            <p:cNvCxnSpPr>
              <a:stCxn id="372" idx="7"/>
              <a:endCxn id="353" idx="3"/>
            </p:cNvCxnSpPr>
            <p:nvPr/>
          </p:nvCxnSpPr>
          <p:spPr bwMode="auto">
            <a:xfrm flipV="1">
              <a:off x="574566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" name="Straight Connector 412"/>
            <p:cNvCxnSpPr>
              <a:stCxn id="355" idx="2"/>
              <a:endCxn id="353" idx="6"/>
            </p:cNvCxnSpPr>
            <p:nvPr/>
          </p:nvCxnSpPr>
          <p:spPr bwMode="auto">
            <a:xfrm flipH="1">
              <a:off x="591364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" name="Straight Connector 413"/>
            <p:cNvCxnSpPr>
              <a:stCxn id="344" idx="3"/>
              <a:endCxn id="355" idx="7"/>
            </p:cNvCxnSpPr>
            <p:nvPr/>
          </p:nvCxnSpPr>
          <p:spPr bwMode="auto">
            <a:xfrm flipH="1">
              <a:off x="60658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" name="Straight Connector 414"/>
            <p:cNvCxnSpPr>
              <a:stCxn id="344" idx="5"/>
              <a:endCxn id="357" idx="1"/>
            </p:cNvCxnSpPr>
            <p:nvPr/>
          </p:nvCxnSpPr>
          <p:spPr bwMode="auto">
            <a:xfrm>
              <a:off x="62258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" name="Straight Connector 415"/>
            <p:cNvCxnSpPr>
              <a:stCxn id="357" idx="6"/>
              <a:endCxn id="356" idx="2"/>
            </p:cNvCxnSpPr>
            <p:nvPr/>
          </p:nvCxnSpPr>
          <p:spPr bwMode="auto">
            <a:xfrm>
              <a:off x="639385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" name="Straight Connector 416"/>
            <p:cNvCxnSpPr>
              <a:stCxn id="356" idx="5"/>
              <a:endCxn id="373" idx="1"/>
            </p:cNvCxnSpPr>
            <p:nvPr/>
          </p:nvCxnSpPr>
          <p:spPr bwMode="auto">
            <a:xfrm>
              <a:off x="65460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" name="Straight Connector 417"/>
            <p:cNvCxnSpPr>
              <a:stCxn id="373" idx="6"/>
              <a:endCxn id="374" idx="2"/>
            </p:cNvCxnSpPr>
            <p:nvPr/>
          </p:nvCxnSpPr>
          <p:spPr bwMode="auto">
            <a:xfrm>
              <a:off x="671399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" name="Straight Connector 418"/>
            <p:cNvCxnSpPr>
              <a:stCxn id="374" idx="5"/>
              <a:endCxn id="382" idx="1"/>
            </p:cNvCxnSpPr>
            <p:nvPr/>
          </p:nvCxnSpPr>
          <p:spPr bwMode="auto">
            <a:xfrm>
              <a:off x="6866154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" name="Straight Connector 419"/>
            <p:cNvCxnSpPr>
              <a:stCxn id="375" idx="3"/>
              <a:endCxn id="382" idx="7"/>
            </p:cNvCxnSpPr>
            <p:nvPr/>
          </p:nvCxnSpPr>
          <p:spPr bwMode="auto">
            <a:xfrm flipH="1">
              <a:off x="7026243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" name="Straight Connector 420"/>
            <p:cNvCxnSpPr>
              <a:stCxn id="468" idx="2"/>
              <a:endCxn id="467" idx="6"/>
            </p:cNvCxnSpPr>
            <p:nvPr/>
          </p:nvCxnSpPr>
          <p:spPr bwMode="auto">
            <a:xfrm flipH="1">
              <a:off x="2230692" y="1712896"/>
              <a:ext cx="5862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2" name="Oval 421"/>
            <p:cNvSpPr>
              <a:spLocks/>
            </p:cNvSpPr>
            <p:nvPr/>
          </p:nvSpPr>
          <p:spPr bwMode="auto">
            <a:xfrm>
              <a:off x="6178442" y="97126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3" name="Oval 422"/>
            <p:cNvSpPr>
              <a:spLocks/>
            </p:cNvSpPr>
            <p:nvPr/>
          </p:nvSpPr>
          <p:spPr bwMode="auto">
            <a:xfrm>
              <a:off x="585830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4" name="Oval 423"/>
            <p:cNvSpPr>
              <a:spLocks/>
            </p:cNvSpPr>
            <p:nvPr/>
          </p:nvSpPr>
          <p:spPr bwMode="auto">
            <a:xfrm>
              <a:off x="553816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5" name="Oval 424"/>
            <p:cNvSpPr>
              <a:spLocks/>
            </p:cNvSpPr>
            <p:nvPr/>
          </p:nvSpPr>
          <p:spPr bwMode="auto">
            <a:xfrm>
              <a:off x="601837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6" name="Oval 425"/>
            <p:cNvSpPr>
              <a:spLocks/>
            </p:cNvSpPr>
            <p:nvPr/>
          </p:nvSpPr>
          <p:spPr bwMode="auto">
            <a:xfrm>
              <a:off x="649858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7" name="Oval 426"/>
            <p:cNvSpPr>
              <a:spLocks/>
            </p:cNvSpPr>
            <p:nvPr/>
          </p:nvSpPr>
          <p:spPr bwMode="auto">
            <a:xfrm>
              <a:off x="633851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8" name="Oval 427"/>
            <p:cNvSpPr>
              <a:spLocks/>
            </p:cNvSpPr>
            <p:nvPr/>
          </p:nvSpPr>
          <p:spPr bwMode="auto">
            <a:xfrm>
              <a:off x="505795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9" name="Oval 428"/>
            <p:cNvSpPr>
              <a:spLocks/>
            </p:cNvSpPr>
            <p:nvPr/>
          </p:nvSpPr>
          <p:spPr bwMode="auto">
            <a:xfrm>
              <a:off x="537809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0" name="Oval 429"/>
            <p:cNvSpPr>
              <a:spLocks/>
            </p:cNvSpPr>
            <p:nvPr/>
          </p:nvSpPr>
          <p:spPr bwMode="auto">
            <a:xfrm>
              <a:off x="569823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1" name="Oval 430"/>
            <p:cNvSpPr>
              <a:spLocks/>
            </p:cNvSpPr>
            <p:nvPr/>
          </p:nvSpPr>
          <p:spPr bwMode="auto">
            <a:xfrm>
              <a:off x="665865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2" name="Oval 431"/>
            <p:cNvSpPr>
              <a:spLocks/>
            </p:cNvSpPr>
            <p:nvPr/>
          </p:nvSpPr>
          <p:spPr bwMode="auto">
            <a:xfrm>
              <a:off x="681872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5" name="Oval 434"/>
            <p:cNvSpPr>
              <a:spLocks/>
            </p:cNvSpPr>
            <p:nvPr/>
          </p:nvSpPr>
          <p:spPr bwMode="auto">
            <a:xfrm>
              <a:off x="7138900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6" name="Oval 435"/>
            <p:cNvSpPr>
              <a:spLocks/>
            </p:cNvSpPr>
            <p:nvPr/>
          </p:nvSpPr>
          <p:spPr bwMode="auto">
            <a:xfrm>
              <a:off x="16964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7" name="Oval 436"/>
            <p:cNvSpPr>
              <a:spLocks/>
            </p:cNvSpPr>
            <p:nvPr/>
          </p:nvSpPr>
          <p:spPr bwMode="auto">
            <a:xfrm>
              <a:off x="201662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9" name="Oval 438"/>
            <p:cNvSpPr>
              <a:spLocks/>
            </p:cNvSpPr>
            <p:nvPr/>
          </p:nvSpPr>
          <p:spPr bwMode="auto">
            <a:xfrm>
              <a:off x="297704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0" name="Oval 439"/>
            <p:cNvSpPr>
              <a:spLocks/>
            </p:cNvSpPr>
            <p:nvPr/>
          </p:nvSpPr>
          <p:spPr bwMode="auto">
            <a:xfrm>
              <a:off x="32971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1" name="Oval 440"/>
            <p:cNvSpPr>
              <a:spLocks/>
            </p:cNvSpPr>
            <p:nvPr/>
          </p:nvSpPr>
          <p:spPr bwMode="auto">
            <a:xfrm>
              <a:off x="489788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6" name="Oval 445"/>
            <p:cNvSpPr>
              <a:spLocks/>
            </p:cNvSpPr>
            <p:nvPr/>
          </p:nvSpPr>
          <p:spPr bwMode="auto">
            <a:xfrm>
              <a:off x="521802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7" name="Oval 446"/>
            <p:cNvSpPr>
              <a:spLocks/>
            </p:cNvSpPr>
            <p:nvPr/>
          </p:nvSpPr>
          <p:spPr bwMode="auto">
            <a:xfrm>
              <a:off x="6978811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2" name="Oval 451"/>
            <p:cNvSpPr>
              <a:spLocks/>
            </p:cNvSpPr>
            <p:nvPr/>
          </p:nvSpPr>
          <p:spPr bwMode="auto">
            <a:xfrm>
              <a:off x="105620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3" name="Oval 452"/>
            <p:cNvSpPr>
              <a:spLocks/>
            </p:cNvSpPr>
            <p:nvPr/>
          </p:nvSpPr>
          <p:spPr bwMode="auto">
            <a:xfrm>
              <a:off x="137634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9" name="Oval 458"/>
            <p:cNvSpPr>
              <a:spLocks/>
            </p:cNvSpPr>
            <p:nvPr/>
          </p:nvSpPr>
          <p:spPr bwMode="auto">
            <a:xfrm>
              <a:off x="18565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5" name="Oval 464"/>
            <p:cNvSpPr>
              <a:spLocks/>
            </p:cNvSpPr>
            <p:nvPr/>
          </p:nvSpPr>
          <p:spPr bwMode="auto">
            <a:xfrm>
              <a:off x="15364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7" name="Oval 466"/>
            <p:cNvSpPr>
              <a:spLocks/>
            </p:cNvSpPr>
            <p:nvPr/>
          </p:nvSpPr>
          <p:spPr bwMode="auto">
            <a:xfrm>
              <a:off x="217669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8" name="Oval 467"/>
            <p:cNvSpPr>
              <a:spLocks/>
            </p:cNvSpPr>
            <p:nvPr/>
          </p:nvSpPr>
          <p:spPr bwMode="auto">
            <a:xfrm>
              <a:off x="281697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9" name="Oval 468"/>
            <p:cNvSpPr>
              <a:spLocks/>
            </p:cNvSpPr>
            <p:nvPr/>
          </p:nvSpPr>
          <p:spPr bwMode="auto">
            <a:xfrm>
              <a:off x="34572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1" name="Oval 470"/>
            <p:cNvSpPr>
              <a:spLocks/>
            </p:cNvSpPr>
            <p:nvPr/>
          </p:nvSpPr>
          <p:spPr bwMode="auto">
            <a:xfrm>
              <a:off x="31371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3" name="Oval 472"/>
            <p:cNvSpPr>
              <a:spLocks/>
            </p:cNvSpPr>
            <p:nvPr/>
          </p:nvSpPr>
          <p:spPr bwMode="auto">
            <a:xfrm>
              <a:off x="377739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8" name="Oval 487"/>
            <p:cNvSpPr>
              <a:spLocks/>
            </p:cNvSpPr>
            <p:nvPr/>
          </p:nvSpPr>
          <p:spPr bwMode="auto">
            <a:xfrm>
              <a:off x="393746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9" name="Oval 488"/>
            <p:cNvSpPr>
              <a:spLocks/>
            </p:cNvSpPr>
            <p:nvPr/>
          </p:nvSpPr>
          <p:spPr bwMode="auto">
            <a:xfrm>
              <a:off x="4737812" y="1685896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2" name="Oval 491"/>
            <p:cNvSpPr>
              <a:spLocks/>
            </p:cNvSpPr>
            <p:nvPr/>
          </p:nvSpPr>
          <p:spPr bwMode="auto">
            <a:xfrm>
              <a:off x="8961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5" name="Oval 494"/>
            <p:cNvSpPr>
              <a:spLocks/>
            </p:cNvSpPr>
            <p:nvPr/>
          </p:nvSpPr>
          <p:spPr bwMode="auto">
            <a:xfrm>
              <a:off x="73606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6" name="Oval 495"/>
            <p:cNvSpPr>
              <a:spLocks/>
            </p:cNvSpPr>
            <p:nvPr/>
          </p:nvSpPr>
          <p:spPr bwMode="auto">
            <a:xfrm>
              <a:off x="121627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7" name="Oval 506"/>
            <p:cNvSpPr>
              <a:spLocks/>
            </p:cNvSpPr>
            <p:nvPr/>
          </p:nvSpPr>
          <p:spPr bwMode="auto">
            <a:xfrm>
              <a:off x="361732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8" name="Oval 507"/>
            <p:cNvSpPr>
              <a:spLocks/>
            </p:cNvSpPr>
            <p:nvPr/>
          </p:nvSpPr>
          <p:spPr bwMode="auto">
            <a:xfrm>
              <a:off x="40975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9" name="Oval 508"/>
            <p:cNvSpPr>
              <a:spLocks/>
            </p:cNvSpPr>
            <p:nvPr/>
          </p:nvSpPr>
          <p:spPr bwMode="auto">
            <a:xfrm>
              <a:off x="4577742" y="186455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1" name="Oval 510"/>
            <p:cNvSpPr>
              <a:spLocks/>
            </p:cNvSpPr>
            <p:nvPr/>
          </p:nvSpPr>
          <p:spPr bwMode="auto">
            <a:xfrm>
              <a:off x="57599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3" name="Oval 512"/>
            <p:cNvSpPr>
              <a:spLocks/>
            </p:cNvSpPr>
            <p:nvPr/>
          </p:nvSpPr>
          <p:spPr bwMode="auto">
            <a:xfrm>
              <a:off x="425760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7" name="Oval 516"/>
            <p:cNvSpPr>
              <a:spLocks/>
            </p:cNvSpPr>
            <p:nvPr/>
          </p:nvSpPr>
          <p:spPr bwMode="auto">
            <a:xfrm>
              <a:off x="441767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534" name="Straight Connector 533"/>
            <p:cNvCxnSpPr>
              <a:stCxn id="511" idx="7"/>
              <a:endCxn id="495" idx="3"/>
            </p:cNvCxnSpPr>
            <p:nvPr/>
          </p:nvCxnSpPr>
          <p:spPr bwMode="auto">
            <a:xfrm flipV="1">
              <a:off x="62208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5" name="Straight Connector 534"/>
            <p:cNvCxnSpPr>
              <a:stCxn id="495" idx="6"/>
              <a:endCxn id="492" idx="2"/>
            </p:cNvCxnSpPr>
            <p:nvPr/>
          </p:nvCxnSpPr>
          <p:spPr bwMode="auto">
            <a:xfrm>
              <a:off x="790062" y="189155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" name="Straight Connector 541"/>
            <p:cNvCxnSpPr>
              <a:stCxn id="492" idx="7"/>
              <a:endCxn id="452" idx="3"/>
            </p:cNvCxnSpPr>
            <p:nvPr/>
          </p:nvCxnSpPr>
          <p:spPr bwMode="auto">
            <a:xfrm flipV="1">
              <a:off x="94222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" name="Straight Connector 542"/>
            <p:cNvCxnSpPr>
              <a:stCxn id="452" idx="5"/>
              <a:endCxn id="496" idx="1"/>
            </p:cNvCxnSpPr>
            <p:nvPr/>
          </p:nvCxnSpPr>
          <p:spPr bwMode="auto">
            <a:xfrm>
              <a:off x="110229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4" name="Straight Connector 543"/>
            <p:cNvCxnSpPr>
              <a:stCxn id="453" idx="3"/>
              <a:endCxn id="496" idx="7"/>
            </p:cNvCxnSpPr>
            <p:nvPr/>
          </p:nvCxnSpPr>
          <p:spPr bwMode="auto">
            <a:xfrm flipH="1">
              <a:off x="126236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5" name="Straight Connector 544"/>
            <p:cNvCxnSpPr>
              <a:stCxn id="465" idx="2"/>
              <a:endCxn id="453" idx="6"/>
            </p:cNvCxnSpPr>
            <p:nvPr/>
          </p:nvCxnSpPr>
          <p:spPr bwMode="auto">
            <a:xfrm flipH="1">
              <a:off x="143034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6" name="Straight Connector 545"/>
            <p:cNvCxnSpPr>
              <a:stCxn id="465" idx="7"/>
              <a:endCxn id="436" idx="3"/>
            </p:cNvCxnSpPr>
            <p:nvPr/>
          </p:nvCxnSpPr>
          <p:spPr bwMode="auto">
            <a:xfrm flipV="1">
              <a:off x="15825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7" name="Straight Connector 546"/>
            <p:cNvCxnSpPr>
              <a:stCxn id="436" idx="5"/>
              <a:endCxn id="459" idx="1"/>
            </p:cNvCxnSpPr>
            <p:nvPr/>
          </p:nvCxnSpPr>
          <p:spPr bwMode="auto">
            <a:xfrm>
              <a:off x="174257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8" name="Straight Connector 547"/>
            <p:cNvCxnSpPr>
              <a:stCxn id="459" idx="7"/>
              <a:endCxn id="437" idx="3"/>
            </p:cNvCxnSpPr>
            <p:nvPr/>
          </p:nvCxnSpPr>
          <p:spPr bwMode="auto">
            <a:xfrm flipV="1">
              <a:off x="190264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9" name="Straight Connector 548"/>
            <p:cNvCxnSpPr>
              <a:stCxn id="467" idx="1"/>
              <a:endCxn id="437" idx="5"/>
            </p:cNvCxnSpPr>
            <p:nvPr/>
          </p:nvCxnSpPr>
          <p:spPr bwMode="auto">
            <a:xfrm flipH="1" flipV="1">
              <a:off x="206271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0" name="Straight Connector 549"/>
            <p:cNvCxnSpPr>
              <a:stCxn id="439" idx="3"/>
              <a:endCxn id="468" idx="7"/>
            </p:cNvCxnSpPr>
            <p:nvPr/>
          </p:nvCxnSpPr>
          <p:spPr bwMode="auto">
            <a:xfrm flipH="1">
              <a:off x="286306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1" name="Straight Connector 550"/>
            <p:cNvCxnSpPr>
              <a:stCxn id="439" idx="5"/>
              <a:endCxn id="471" idx="1"/>
            </p:cNvCxnSpPr>
            <p:nvPr/>
          </p:nvCxnSpPr>
          <p:spPr bwMode="auto">
            <a:xfrm>
              <a:off x="302313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2" name="Straight Connector 551"/>
            <p:cNvCxnSpPr>
              <a:stCxn id="471" idx="7"/>
              <a:endCxn id="440" idx="3"/>
            </p:cNvCxnSpPr>
            <p:nvPr/>
          </p:nvCxnSpPr>
          <p:spPr bwMode="auto">
            <a:xfrm flipV="1">
              <a:off x="31832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" name="Straight Connector 552"/>
            <p:cNvCxnSpPr>
              <a:endCxn id="469" idx="1"/>
            </p:cNvCxnSpPr>
            <p:nvPr/>
          </p:nvCxnSpPr>
          <p:spPr bwMode="auto">
            <a:xfrm>
              <a:off x="3351182" y="1561238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" name="Straight Connector 553"/>
            <p:cNvCxnSpPr>
              <a:stCxn id="469" idx="5"/>
              <a:endCxn id="507" idx="1"/>
            </p:cNvCxnSpPr>
            <p:nvPr/>
          </p:nvCxnSpPr>
          <p:spPr bwMode="auto">
            <a:xfrm>
              <a:off x="350334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5" name="Straight Connector 554"/>
            <p:cNvCxnSpPr>
              <a:stCxn id="473" idx="3"/>
              <a:endCxn id="507" idx="7"/>
            </p:cNvCxnSpPr>
            <p:nvPr/>
          </p:nvCxnSpPr>
          <p:spPr bwMode="auto">
            <a:xfrm flipH="1">
              <a:off x="366341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6" name="Straight Connector 555"/>
            <p:cNvCxnSpPr>
              <a:stCxn id="473" idx="6"/>
              <a:endCxn id="488" idx="2"/>
            </p:cNvCxnSpPr>
            <p:nvPr/>
          </p:nvCxnSpPr>
          <p:spPr bwMode="auto">
            <a:xfrm>
              <a:off x="383139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7" name="Straight Connector 556"/>
            <p:cNvCxnSpPr>
              <a:stCxn id="488" idx="5"/>
              <a:endCxn id="508" idx="1"/>
            </p:cNvCxnSpPr>
            <p:nvPr/>
          </p:nvCxnSpPr>
          <p:spPr bwMode="auto">
            <a:xfrm>
              <a:off x="398355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8" name="Straight Connector 557"/>
            <p:cNvCxnSpPr>
              <a:stCxn id="508" idx="5"/>
              <a:endCxn id="513" idx="1"/>
            </p:cNvCxnSpPr>
            <p:nvPr/>
          </p:nvCxnSpPr>
          <p:spPr bwMode="auto">
            <a:xfrm>
              <a:off x="414362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9" name="Straight Connector 558"/>
            <p:cNvCxnSpPr>
              <a:stCxn id="517" idx="2"/>
              <a:endCxn id="513" idx="6"/>
            </p:cNvCxnSpPr>
            <p:nvPr/>
          </p:nvCxnSpPr>
          <p:spPr bwMode="auto">
            <a:xfrm flipH="1">
              <a:off x="4311602" y="207021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0" name="Straight Connector 559"/>
            <p:cNvCxnSpPr>
              <a:stCxn id="517" idx="7"/>
              <a:endCxn id="509" idx="3"/>
            </p:cNvCxnSpPr>
            <p:nvPr/>
          </p:nvCxnSpPr>
          <p:spPr bwMode="auto">
            <a:xfrm flipV="1">
              <a:off x="446376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1" name="Straight Connector 560"/>
            <p:cNvCxnSpPr>
              <a:stCxn id="509" idx="7"/>
              <a:endCxn id="489" idx="3"/>
            </p:cNvCxnSpPr>
            <p:nvPr/>
          </p:nvCxnSpPr>
          <p:spPr bwMode="auto">
            <a:xfrm flipV="1">
              <a:off x="462383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2" name="Straight Connector 561"/>
            <p:cNvCxnSpPr>
              <a:stCxn id="489" idx="7"/>
              <a:endCxn id="441" idx="3"/>
            </p:cNvCxnSpPr>
            <p:nvPr/>
          </p:nvCxnSpPr>
          <p:spPr bwMode="auto">
            <a:xfrm flipV="1">
              <a:off x="47839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5" name="Straight Connector 564"/>
            <p:cNvCxnSpPr>
              <a:stCxn id="441" idx="7"/>
              <a:endCxn id="428" idx="3"/>
            </p:cNvCxnSpPr>
            <p:nvPr/>
          </p:nvCxnSpPr>
          <p:spPr bwMode="auto">
            <a:xfrm flipV="1">
              <a:off x="494397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6" name="Straight Connector 565"/>
            <p:cNvCxnSpPr>
              <a:stCxn id="446" idx="1"/>
              <a:endCxn id="428" idx="5"/>
            </p:cNvCxnSpPr>
            <p:nvPr/>
          </p:nvCxnSpPr>
          <p:spPr bwMode="auto">
            <a:xfrm flipH="1" flipV="1">
              <a:off x="510404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7" name="Straight Connector 566"/>
            <p:cNvCxnSpPr>
              <a:stCxn id="429" idx="3"/>
              <a:endCxn id="446" idx="7"/>
            </p:cNvCxnSpPr>
            <p:nvPr/>
          </p:nvCxnSpPr>
          <p:spPr bwMode="auto">
            <a:xfrm flipH="1">
              <a:off x="526411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8" name="Straight Connector 567"/>
            <p:cNvCxnSpPr>
              <a:stCxn id="429" idx="7"/>
              <a:endCxn id="424" idx="3"/>
            </p:cNvCxnSpPr>
            <p:nvPr/>
          </p:nvCxnSpPr>
          <p:spPr bwMode="auto">
            <a:xfrm flipV="1">
              <a:off x="542418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9" name="Straight Connector 568"/>
            <p:cNvCxnSpPr>
              <a:stCxn id="430" idx="1"/>
            </p:cNvCxnSpPr>
            <p:nvPr/>
          </p:nvCxnSpPr>
          <p:spPr bwMode="auto">
            <a:xfrm flipH="1" flipV="1">
              <a:off x="5592162" y="1203922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0" name="Straight Connector 569"/>
            <p:cNvCxnSpPr>
              <a:stCxn id="423" idx="2"/>
              <a:endCxn id="430" idx="7"/>
            </p:cNvCxnSpPr>
            <p:nvPr/>
          </p:nvCxnSpPr>
          <p:spPr bwMode="auto">
            <a:xfrm flipH="1">
              <a:off x="5744324" y="1176922"/>
              <a:ext cx="113978" cy="159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1" name="Straight Connector 570"/>
            <p:cNvCxnSpPr>
              <a:stCxn id="425" idx="2"/>
              <a:endCxn id="423" idx="6"/>
            </p:cNvCxnSpPr>
            <p:nvPr/>
          </p:nvCxnSpPr>
          <p:spPr bwMode="auto">
            <a:xfrm flipH="1">
              <a:off x="591230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2" name="Straight Connector 571"/>
            <p:cNvCxnSpPr>
              <a:stCxn id="425" idx="7"/>
              <a:endCxn id="422" idx="3"/>
            </p:cNvCxnSpPr>
            <p:nvPr/>
          </p:nvCxnSpPr>
          <p:spPr bwMode="auto">
            <a:xfrm flipV="1">
              <a:off x="606446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" name="Straight Connector 572"/>
            <p:cNvCxnSpPr>
              <a:stCxn id="422" idx="5"/>
              <a:endCxn id="427" idx="1"/>
            </p:cNvCxnSpPr>
            <p:nvPr/>
          </p:nvCxnSpPr>
          <p:spPr bwMode="auto">
            <a:xfrm>
              <a:off x="622453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4" name="Straight Connector 573"/>
            <p:cNvCxnSpPr>
              <a:stCxn id="427" idx="6"/>
              <a:endCxn id="426" idx="2"/>
            </p:cNvCxnSpPr>
            <p:nvPr/>
          </p:nvCxnSpPr>
          <p:spPr bwMode="auto">
            <a:xfrm>
              <a:off x="639251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" name="Straight Connector 574"/>
            <p:cNvCxnSpPr>
              <a:stCxn id="431" idx="1"/>
              <a:endCxn id="426" idx="5"/>
            </p:cNvCxnSpPr>
            <p:nvPr/>
          </p:nvCxnSpPr>
          <p:spPr bwMode="auto">
            <a:xfrm flipH="1" flipV="1">
              <a:off x="654467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6" name="Straight Connector 575"/>
            <p:cNvCxnSpPr>
              <a:stCxn id="432" idx="2"/>
              <a:endCxn id="431" idx="6"/>
            </p:cNvCxnSpPr>
            <p:nvPr/>
          </p:nvCxnSpPr>
          <p:spPr bwMode="auto">
            <a:xfrm flipH="1">
              <a:off x="6712652" y="135558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7" name="Straight Connector 576"/>
            <p:cNvCxnSpPr>
              <a:stCxn id="447" idx="1"/>
              <a:endCxn id="432" idx="5"/>
            </p:cNvCxnSpPr>
            <p:nvPr/>
          </p:nvCxnSpPr>
          <p:spPr bwMode="auto">
            <a:xfrm flipH="1" flipV="1">
              <a:off x="6864814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8" name="Straight Connector 577"/>
            <p:cNvCxnSpPr>
              <a:stCxn id="447" idx="7"/>
              <a:endCxn id="435" idx="3"/>
            </p:cNvCxnSpPr>
            <p:nvPr/>
          </p:nvCxnSpPr>
          <p:spPr bwMode="auto">
            <a:xfrm flipV="1">
              <a:off x="7024903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1" name="Curved Down Arrow 180"/>
          <p:cNvSpPr/>
          <p:nvPr/>
        </p:nvSpPr>
        <p:spPr bwMode="auto">
          <a:xfrm rot="5400000">
            <a:off x="8346376" y="1585971"/>
            <a:ext cx="312986" cy="288032"/>
          </a:xfrm>
          <a:prstGeom prst="curvedDownArrow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2" name="Right Arrow 181"/>
          <p:cNvSpPr/>
          <p:nvPr/>
        </p:nvSpPr>
        <p:spPr bwMode="auto">
          <a:xfrm rot="5400000">
            <a:off x="8041933" y="327694"/>
            <a:ext cx="228834" cy="176755"/>
          </a:xfrm>
          <a:prstGeom prst="rightArrow">
            <a:avLst>
              <a:gd name="adj1" fmla="val 41378"/>
              <a:gd name="adj2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3" name="Curved Down Arrow 182"/>
          <p:cNvSpPr/>
          <p:nvPr/>
        </p:nvSpPr>
        <p:spPr bwMode="auto">
          <a:xfrm rot="5400000" flipH="1" flipV="1">
            <a:off x="7439843" y="1585971"/>
            <a:ext cx="312986" cy="288032"/>
          </a:xfrm>
          <a:prstGeom prst="curvedDownArrow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4" name="Right Arrow 183"/>
          <p:cNvSpPr/>
          <p:nvPr/>
        </p:nvSpPr>
        <p:spPr bwMode="auto">
          <a:xfrm rot="5400000" flipH="1">
            <a:off x="7825590" y="327694"/>
            <a:ext cx="228834" cy="176755"/>
          </a:xfrm>
          <a:prstGeom prst="rightArrow">
            <a:avLst>
              <a:gd name="adj1" fmla="val 41378"/>
              <a:gd name="adj2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793503" y="1743581"/>
            <a:ext cx="504000" cy="3379592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T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H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E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N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I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G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H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T</a:t>
            </a:r>
            <a:r>
              <a:rPr lang="en-US" altLang="en-US" sz="1800" b="1" baseline="30000" dirty="0" smtClean="0">
                <a:cs typeface="Times New Roman" pitchFamily="18" charset="0"/>
                <a:sym typeface="Symbol"/>
              </a:rPr>
              <a:t>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cs typeface="Times New Roman" pitchFamily="18" charset="0"/>
              <a:sym typeface="Wingdings 3" pitchFamily="18" charset="2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787562" y="1590779"/>
            <a:ext cx="527895" cy="228835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793503" y="582412"/>
            <a:ext cx="504000" cy="1056267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F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O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R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 rot="16200000">
            <a:off x="7129864" y="4390487"/>
            <a:ext cx="6903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cxnSp>
        <p:nvCxnSpPr>
          <p:cNvPr id="172" name="Straight Connector 171"/>
          <p:cNvCxnSpPr/>
          <p:nvPr/>
        </p:nvCxnSpPr>
        <p:spPr bwMode="auto">
          <a:xfrm rot="16200000">
            <a:off x="7536946" y="4513787"/>
            <a:ext cx="0" cy="4713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/>
          <p:cNvCxnSpPr/>
          <p:nvPr/>
        </p:nvCxnSpPr>
        <p:spPr bwMode="auto">
          <a:xfrm rot="16200000">
            <a:off x="7536946" y="3793787"/>
            <a:ext cx="0" cy="4713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6" name="TextBox 175"/>
          <p:cNvSpPr txBox="1"/>
          <p:nvPr/>
        </p:nvSpPr>
        <p:spPr>
          <a:xfrm>
            <a:off x="6987128" y="4127835"/>
            <a:ext cx="465192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algn="ctr"/>
            <a:r>
              <a:rPr lang="en-US" altLang="en-US" dirty="0" smtClean="0">
                <a:solidFill>
                  <a:schemeClr val="bg1"/>
                </a:solidFill>
                <a:sym typeface="Symbol"/>
              </a:rPr>
              <a:t>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 flipH="1" flipV="1">
            <a:off x="6710975" y="815447"/>
            <a:ext cx="1" cy="392022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lg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>
            <a:off x="6498582" y="815447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/>
          <p:nvPr/>
        </p:nvCxnSpPr>
        <p:spPr bwMode="auto">
          <a:xfrm>
            <a:off x="6498583" y="4749446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5894830" y="2513949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 smtClean="0">
                <a:solidFill>
                  <a:schemeClr val="bg1"/>
                </a:solidFill>
                <a:sym typeface="Symbol"/>
              </a:rPr>
              <a:t>+g’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 flipV="1">
            <a:off x="5710952" y="1819614"/>
            <a:ext cx="1" cy="29160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lg" len="med"/>
            <a:tailEnd type="none" w="med" len="med"/>
          </a:ln>
          <a:effectLst/>
        </p:spPr>
      </p:cxnSp>
      <p:cxnSp>
        <p:nvCxnSpPr>
          <p:cNvPr id="188" name="Straight Connector 187"/>
          <p:cNvCxnSpPr/>
          <p:nvPr/>
        </p:nvCxnSpPr>
        <p:spPr bwMode="auto">
          <a:xfrm>
            <a:off x="5498558" y="815447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/>
          <p:nvPr/>
        </p:nvCxnSpPr>
        <p:spPr bwMode="auto">
          <a:xfrm>
            <a:off x="5498559" y="4749446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1" name="TextBox 190"/>
          <p:cNvSpPr txBox="1"/>
          <p:nvPr/>
        </p:nvSpPr>
        <p:spPr>
          <a:xfrm>
            <a:off x="5260452" y="3016033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192" name="Straight Connector 191"/>
          <p:cNvCxnSpPr/>
          <p:nvPr/>
        </p:nvCxnSpPr>
        <p:spPr bwMode="auto">
          <a:xfrm>
            <a:off x="5498558" y="1812925"/>
            <a:ext cx="94698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Arrow Connector 192"/>
          <p:cNvCxnSpPr/>
          <p:nvPr/>
        </p:nvCxnSpPr>
        <p:spPr bwMode="auto">
          <a:xfrm flipH="1" flipV="1">
            <a:off x="5710953" y="815447"/>
            <a:ext cx="1" cy="9974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lg" len="med"/>
            <a:tailEnd type="none" w="med" len="med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5318160" y="105257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 smtClean="0">
                <a:solidFill>
                  <a:srgbClr val="FFFFFF"/>
                </a:solidFill>
                <a:sym typeface="Symbol"/>
              </a:rPr>
              <a:t>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1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" name="Straight Connector 173"/>
          <p:cNvCxnSpPr/>
          <p:nvPr/>
        </p:nvCxnSpPr>
        <p:spPr bwMode="auto">
          <a:xfrm>
            <a:off x="6498582" y="1812925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6978" y="3815934"/>
            <a:ext cx="3659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>
                <a:solidFill>
                  <a:schemeClr val="bg1"/>
                </a:solidFill>
              </a:rPr>
              <a:t>g’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</a:p>
          <a:p>
            <a:pPr lvl="0"/>
            <a:r>
              <a:rPr lang="en-US" altLang="en-US" dirty="0">
                <a:solidFill>
                  <a:schemeClr val="bg1"/>
                </a:solidFill>
                <a:sym typeface="Symbol"/>
              </a:rPr>
              <a:t></a:t>
            </a:r>
            <a:r>
              <a:rPr lang="en-US" altLang="en-US" dirty="0">
                <a:solidFill>
                  <a:schemeClr val="bg1"/>
                </a:solidFill>
              </a:rPr>
              <a:t> = (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+</a:t>
            </a:r>
            <a:r>
              <a:rPr lang="en-US" altLang="en-US" dirty="0">
                <a:solidFill>
                  <a:schemeClr val="bg1"/>
                </a:solidFill>
              </a:rPr>
              <a:t>g’)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-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</a:t>
            </a:r>
            <a:r>
              <a:rPr lang="en-US" altLang="en-US" dirty="0">
                <a:solidFill>
                  <a:schemeClr val="bg1"/>
                </a:solidFill>
              </a:rPr>
              <a:t>’ 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  </a:t>
            </a:r>
            <a:r>
              <a:rPr lang="en-US" altLang="en-US" dirty="0">
                <a:solidFill>
                  <a:schemeClr val="bg1"/>
                </a:solidFill>
              </a:rPr>
              <a:t>0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+</a:t>
            </a:r>
            <a:r>
              <a:rPr lang="en-US" altLang="en-US" sz="3600" dirty="0">
                <a:solidFill>
                  <a:schemeClr val="bg1"/>
                </a:solidFill>
                <a:latin typeface="Brush Script MT" panose="03060802040406070304" pitchFamily="66" charset="0"/>
                <a:sym typeface="Symbol"/>
              </a:rPr>
              <a:t>l</a:t>
            </a:r>
            <a:r>
              <a:rPr lang="en-US" altLang="en-US" dirty="0">
                <a:solidFill>
                  <a:schemeClr val="bg1"/>
                </a:solidFill>
                <a:sym typeface="Symbol"/>
              </a:rPr>
              <a:t> 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63" name="TextBox 562"/>
          <p:cNvSpPr txBox="1"/>
          <p:nvPr/>
        </p:nvSpPr>
        <p:spPr>
          <a:xfrm>
            <a:off x="7182508" y="5044384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+g’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64" name="TextBox 563"/>
          <p:cNvSpPr txBox="1"/>
          <p:nvPr/>
        </p:nvSpPr>
        <p:spPr>
          <a:xfrm>
            <a:off x="7182508" y="5634017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 smtClean="0">
                <a:solidFill>
                  <a:schemeClr val="bg1"/>
                </a:solidFill>
                <a:sym typeface="Symbol"/>
              </a:rPr>
              <a:t>’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339" name="Group 338"/>
          <p:cNvGrpSpPr/>
          <p:nvPr/>
        </p:nvGrpSpPr>
        <p:grpSpPr>
          <a:xfrm>
            <a:off x="575992" y="4944515"/>
            <a:ext cx="6618248" cy="1342684"/>
            <a:chOff x="575992" y="971264"/>
            <a:chExt cx="6618248" cy="1342684"/>
          </a:xfrm>
        </p:grpSpPr>
        <p:cxnSp>
          <p:nvCxnSpPr>
            <p:cNvPr id="340" name="Straight Connector 339"/>
            <p:cNvCxnSpPr/>
            <p:nvPr/>
          </p:nvCxnSpPr>
          <p:spPr bwMode="auto">
            <a:xfrm>
              <a:off x="600065" y="1239804"/>
              <a:ext cx="0" cy="10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1" name="Straight Connector 340"/>
            <p:cNvCxnSpPr/>
            <p:nvPr/>
          </p:nvCxnSpPr>
          <p:spPr bwMode="auto">
            <a:xfrm>
              <a:off x="605373" y="2301924"/>
              <a:ext cx="658886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2" name="Oval 341"/>
            <p:cNvSpPr>
              <a:spLocks/>
            </p:cNvSpPr>
            <p:nvPr/>
          </p:nvSpPr>
          <p:spPr bwMode="auto">
            <a:xfrm>
              <a:off x="29783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3" name="Oval 342"/>
            <p:cNvSpPr>
              <a:spLocks/>
            </p:cNvSpPr>
            <p:nvPr/>
          </p:nvSpPr>
          <p:spPr bwMode="auto">
            <a:xfrm>
              <a:off x="329852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4" name="Oval 343"/>
            <p:cNvSpPr>
              <a:spLocks/>
            </p:cNvSpPr>
            <p:nvPr/>
          </p:nvSpPr>
          <p:spPr bwMode="auto">
            <a:xfrm>
              <a:off x="6179782" y="154531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5" name="Oval 344"/>
            <p:cNvSpPr>
              <a:spLocks/>
            </p:cNvSpPr>
            <p:nvPr/>
          </p:nvSpPr>
          <p:spPr bwMode="auto">
            <a:xfrm>
              <a:off x="16978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6" name="Oval 345"/>
            <p:cNvSpPr>
              <a:spLocks/>
            </p:cNvSpPr>
            <p:nvPr/>
          </p:nvSpPr>
          <p:spPr bwMode="auto">
            <a:xfrm>
              <a:off x="201796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7" name="Oval 346"/>
            <p:cNvSpPr>
              <a:spLocks/>
            </p:cNvSpPr>
            <p:nvPr/>
          </p:nvSpPr>
          <p:spPr bwMode="auto">
            <a:xfrm>
              <a:off x="265824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8" name="Oval 347"/>
            <p:cNvSpPr>
              <a:spLocks/>
            </p:cNvSpPr>
            <p:nvPr/>
          </p:nvSpPr>
          <p:spPr bwMode="auto">
            <a:xfrm>
              <a:off x="2818312" y="1723974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9" name="Oval 348"/>
            <p:cNvSpPr>
              <a:spLocks/>
            </p:cNvSpPr>
            <p:nvPr/>
          </p:nvSpPr>
          <p:spPr bwMode="auto">
            <a:xfrm>
              <a:off x="345859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0" name="Oval 349"/>
            <p:cNvSpPr>
              <a:spLocks/>
            </p:cNvSpPr>
            <p:nvPr/>
          </p:nvSpPr>
          <p:spPr bwMode="auto">
            <a:xfrm>
              <a:off x="31384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1" name="Oval 350"/>
            <p:cNvSpPr>
              <a:spLocks/>
            </p:cNvSpPr>
            <p:nvPr/>
          </p:nvSpPr>
          <p:spPr bwMode="auto">
            <a:xfrm>
              <a:off x="377873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2" name="Oval 351"/>
            <p:cNvSpPr>
              <a:spLocks/>
            </p:cNvSpPr>
            <p:nvPr/>
          </p:nvSpPr>
          <p:spPr bwMode="auto">
            <a:xfrm>
              <a:off x="39388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3" name="Oval 352"/>
            <p:cNvSpPr>
              <a:spLocks/>
            </p:cNvSpPr>
            <p:nvPr/>
          </p:nvSpPr>
          <p:spPr bwMode="auto">
            <a:xfrm>
              <a:off x="585964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4" name="Oval 353"/>
            <p:cNvSpPr>
              <a:spLocks/>
            </p:cNvSpPr>
            <p:nvPr/>
          </p:nvSpPr>
          <p:spPr bwMode="auto">
            <a:xfrm>
              <a:off x="553950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5" name="Oval 354"/>
            <p:cNvSpPr>
              <a:spLocks/>
            </p:cNvSpPr>
            <p:nvPr/>
          </p:nvSpPr>
          <p:spPr bwMode="auto">
            <a:xfrm>
              <a:off x="601971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6" name="Oval 355"/>
            <p:cNvSpPr>
              <a:spLocks/>
            </p:cNvSpPr>
            <p:nvPr/>
          </p:nvSpPr>
          <p:spPr bwMode="auto">
            <a:xfrm>
              <a:off x="649992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7" name="Oval 356"/>
            <p:cNvSpPr>
              <a:spLocks/>
            </p:cNvSpPr>
            <p:nvPr/>
          </p:nvSpPr>
          <p:spPr bwMode="auto">
            <a:xfrm>
              <a:off x="6339852" y="172397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8" name="Oval 357"/>
            <p:cNvSpPr>
              <a:spLocks/>
            </p:cNvSpPr>
            <p:nvPr/>
          </p:nvSpPr>
          <p:spPr bwMode="auto">
            <a:xfrm>
              <a:off x="105754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9" name="Oval 358"/>
            <p:cNvSpPr>
              <a:spLocks/>
            </p:cNvSpPr>
            <p:nvPr/>
          </p:nvSpPr>
          <p:spPr bwMode="auto">
            <a:xfrm>
              <a:off x="137768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0" name="Oval 359"/>
            <p:cNvSpPr>
              <a:spLocks/>
            </p:cNvSpPr>
            <p:nvPr/>
          </p:nvSpPr>
          <p:spPr bwMode="auto">
            <a:xfrm>
              <a:off x="18578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1" name="Oval 360"/>
            <p:cNvSpPr>
              <a:spLocks/>
            </p:cNvSpPr>
            <p:nvPr/>
          </p:nvSpPr>
          <p:spPr bwMode="auto">
            <a:xfrm>
              <a:off x="153775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2" name="Oval 361"/>
            <p:cNvSpPr>
              <a:spLocks/>
            </p:cNvSpPr>
            <p:nvPr/>
          </p:nvSpPr>
          <p:spPr bwMode="auto">
            <a:xfrm>
              <a:off x="217803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3" name="Oval 362"/>
            <p:cNvSpPr>
              <a:spLocks/>
            </p:cNvSpPr>
            <p:nvPr/>
          </p:nvSpPr>
          <p:spPr bwMode="auto">
            <a:xfrm>
              <a:off x="2498172" y="1902632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4" name="Oval 363"/>
            <p:cNvSpPr>
              <a:spLocks/>
            </p:cNvSpPr>
            <p:nvPr/>
          </p:nvSpPr>
          <p:spPr bwMode="auto">
            <a:xfrm>
              <a:off x="36186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5" name="Oval 364"/>
            <p:cNvSpPr>
              <a:spLocks/>
            </p:cNvSpPr>
            <p:nvPr/>
          </p:nvSpPr>
          <p:spPr bwMode="auto">
            <a:xfrm>
              <a:off x="40988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6" name="Oval 365"/>
            <p:cNvSpPr>
              <a:spLocks/>
            </p:cNvSpPr>
            <p:nvPr/>
          </p:nvSpPr>
          <p:spPr bwMode="auto">
            <a:xfrm>
              <a:off x="457908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7" name="Oval 366"/>
            <p:cNvSpPr>
              <a:spLocks/>
            </p:cNvSpPr>
            <p:nvPr/>
          </p:nvSpPr>
          <p:spPr bwMode="auto">
            <a:xfrm>
              <a:off x="489922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8" name="Oval 367"/>
            <p:cNvSpPr>
              <a:spLocks/>
            </p:cNvSpPr>
            <p:nvPr/>
          </p:nvSpPr>
          <p:spPr bwMode="auto">
            <a:xfrm>
              <a:off x="505929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9" name="Oval 368"/>
            <p:cNvSpPr>
              <a:spLocks/>
            </p:cNvSpPr>
            <p:nvPr/>
          </p:nvSpPr>
          <p:spPr bwMode="auto">
            <a:xfrm>
              <a:off x="473915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0" name="Oval 369"/>
            <p:cNvSpPr>
              <a:spLocks/>
            </p:cNvSpPr>
            <p:nvPr/>
          </p:nvSpPr>
          <p:spPr bwMode="auto">
            <a:xfrm>
              <a:off x="521936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1" name="Oval 370"/>
            <p:cNvSpPr>
              <a:spLocks/>
            </p:cNvSpPr>
            <p:nvPr/>
          </p:nvSpPr>
          <p:spPr bwMode="auto">
            <a:xfrm>
              <a:off x="5379432" y="1902632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2" name="Oval 371"/>
            <p:cNvSpPr>
              <a:spLocks/>
            </p:cNvSpPr>
            <p:nvPr/>
          </p:nvSpPr>
          <p:spPr bwMode="auto">
            <a:xfrm>
              <a:off x="569957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3" name="Oval 372"/>
            <p:cNvSpPr>
              <a:spLocks/>
            </p:cNvSpPr>
            <p:nvPr/>
          </p:nvSpPr>
          <p:spPr bwMode="auto">
            <a:xfrm>
              <a:off x="665999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4" name="Oval 373"/>
            <p:cNvSpPr>
              <a:spLocks/>
            </p:cNvSpPr>
            <p:nvPr/>
          </p:nvSpPr>
          <p:spPr bwMode="auto">
            <a:xfrm>
              <a:off x="6820062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5" name="Oval 374"/>
            <p:cNvSpPr>
              <a:spLocks/>
            </p:cNvSpPr>
            <p:nvPr/>
          </p:nvSpPr>
          <p:spPr bwMode="auto">
            <a:xfrm>
              <a:off x="7140240" y="190263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6" name="Oval 375"/>
            <p:cNvSpPr>
              <a:spLocks/>
            </p:cNvSpPr>
            <p:nvPr/>
          </p:nvSpPr>
          <p:spPr bwMode="auto">
            <a:xfrm>
              <a:off x="89747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7" name="Oval 376"/>
            <p:cNvSpPr>
              <a:spLocks/>
            </p:cNvSpPr>
            <p:nvPr/>
          </p:nvSpPr>
          <p:spPr bwMode="auto">
            <a:xfrm>
              <a:off x="73740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8" name="Oval 377"/>
            <p:cNvSpPr>
              <a:spLocks/>
            </p:cNvSpPr>
            <p:nvPr/>
          </p:nvSpPr>
          <p:spPr bwMode="auto">
            <a:xfrm>
              <a:off x="12176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9" name="Oval 378"/>
            <p:cNvSpPr>
              <a:spLocks/>
            </p:cNvSpPr>
            <p:nvPr/>
          </p:nvSpPr>
          <p:spPr bwMode="auto">
            <a:xfrm>
              <a:off x="2338102" y="2081290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0" name="Oval 379"/>
            <p:cNvSpPr>
              <a:spLocks/>
            </p:cNvSpPr>
            <p:nvPr/>
          </p:nvSpPr>
          <p:spPr bwMode="auto">
            <a:xfrm>
              <a:off x="425894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1" name="Oval 380"/>
            <p:cNvSpPr>
              <a:spLocks/>
            </p:cNvSpPr>
            <p:nvPr/>
          </p:nvSpPr>
          <p:spPr bwMode="auto">
            <a:xfrm>
              <a:off x="4419012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2" name="Oval 381"/>
            <p:cNvSpPr>
              <a:spLocks/>
            </p:cNvSpPr>
            <p:nvPr/>
          </p:nvSpPr>
          <p:spPr bwMode="auto">
            <a:xfrm>
              <a:off x="6980151" y="208129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3" name="Oval 382"/>
            <p:cNvSpPr>
              <a:spLocks/>
            </p:cNvSpPr>
            <p:nvPr/>
          </p:nvSpPr>
          <p:spPr bwMode="auto">
            <a:xfrm>
              <a:off x="577332" y="225994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384" name="Straight Connector 383"/>
            <p:cNvCxnSpPr>
              <a:stCxn id="383" idx="7"/>
              <a:endCxn id="377" idx="3"/>
            </p:cNvCxnSpPr>
            <p:nvPr/>
          </p:nvCxnSpPr>
          <p:spPr bwMode="auto">
            <a:xfrm flipV="1">
              <a:off x="623424" y="2127382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5" name="Straight Connector 384"/>
            <p:cNvCxnSpPr>
              <a:stCxn id="377" idx="6"/>
              <a:endCxn id="376" idx="2"/>
            </p:cNvCxnSpPr>
            <p:nvPr/>
          </p:nvCxnSpPr>
          <p:spPr bwMode="auto">
            <a:xfrm>
              <a:off x="79140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6" name="Straight Connector 385"/>
            <p:cNvCxnSpPr>
              <a:stCxn id="376" idx="7"/>
              <a:endCxn id="358" idx="3"/>
            </p:cNvCxnSpPr>
            <p:nvPr/>
          </p:nvCxnSpPr>
          <p:spPr bwMode="auto">
            <a:xfrm flipV="1">
              <a:off x="9435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7" name="Straight Connector 386"/>
            <p:cNvCxnSpPr>
              <a:stCxn id="358" idx="5"/>
              <a:endCxn id="378" idx="1"/>
            </p:cNvCxnSpPr>
            <p:nvPr/>
          </p:nvCxnSpPr>
          <p:spPr bwMode="auto">
            <a:xfrm>
              <a:off x="110363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8" name="Straight Connector 387"/>
            <p:cNvCxnSpPr>
              <a:stCxn id="359" idx="3"/>
              <a:endCxn id="378" idx="7"/>
            </p:cNvCxnSpPr>
            <p:nvPr/>
          </p:nvCxnSpPr>
          <p:spPr bwMode="auto">
            <a:xfrm flipH="1">
              <a:off x="12637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" name="Straight Connector 388"/>
            <p:cNvCxnSpPr>
              <a:stCxn id="361" idx="2"/>
              <a:endCxn id="359" idx="6"/>
            </p:cNvCxnSpPr>
            <p:nvPr/>
          </p:nvCxnSpPr>
          <p:spPr bwMode="auto">
            <a:xfrm flipH="1">
              <a:off x="143168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0" name="Straight Connector 389"/>
            <p:cNvCxnSpPr>
              <a:stCxn id="361" idx="7"/>
              <a:endCxn id="345" idx="3"/>
            </p:cNvCxnSpPr>
            <p:nvPr/>
          </p:nvCxnSpPr>
          <p:spPr bwMode="auto">
            <a:xfrm flipV="1">
              <a:off x="158384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1" name="Straight Connector 390"/>
            <p:cNvCxnSpPr>
              <a:stCxn id="345" idx="5"/>
              <a:endCxn id="360" idx="1"/>
            </p:cNvCxnSpPr>
            <p:nvPr/>
          </p:nvCxnSpPr>
          <p:spPr bwMode="auto">
            <a:xfrm>
              <a:off x="17439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" name="Straight Connector 391"/>
            <p:cNvCxnSpPr>
              <a:stCxn id="360" idx="7"/>
              <a:endCxn id="346" idx="3"/>
            </p:cNvCxnSpPr>
            <p:nvPr/>
          </p:nvCxnSpPr>
          <p:spPr bwMode="auto">
            <a:xfrm flipV="1">
              <a:off x="19039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3" name="Straight Connector 392"/>
            <p:cNvCxnSpPr>
              <a:stCxn id="362" idx="1"/>
              <a:endCxn id="346" idx="5"/>
            </p:cNvCxnSpPr>
            <p:nvPr/>
          </p:nvCxnSpPr>
          <p:spPr bwMode="auto">
            <a:xfrm flipH="1" flipV="1">
              <a:off x="206405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4" name="Straight Connector 393"/>
            <p:cNvCxnSpPr>
              <a:stCxn id="379" idx="1"/>
              <a:endCxn id="362" idx="5"/>
            </p:cNvCxnSpPr>
            <p:nvPr/>
          </p:nvCxnSpPr>
          <p:spPr bwMode="auto">
            <a:xfrm flipH="1" flipV="1">
              <a:off x="2224124" y="1948724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5" name="Straight Connector 394"/>
            <p:cNvCxnSpPr>
              <a:stCxn id="363" idx="3"/>
            </p:cNvCxnSpPr>
            <p:nvPr/>
          </p:nvCxnSpPr>
          <p:spPr bwMode="auto">
            <a:xfrm flipH="1">
              <a:off x="2376524" y="1948724"/>
              <a:ext cx="129556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6" name="Straight Connector 395"/>
            <p:cNvCxnSpPr>
              <a:stCxn id="347" idx="3"/>
              <a:endCxn id="363" idx="7"/>
            </p:cNvCxnSpPr>
            <p:nvPr/>
          </p:nvCxnSpPr>
          <p:spPr bwMode="auto">
            <a:xfrm flipH="1">
              <a:off x="2544264" y="1770066"/>
              <a:ext cx="121886" cy="140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" name="Straight Connector 396"/>
            <p:cNvCxnSpPr>
              <a:stCxn id="348" idx="2"/>
              <a:endCxn id="347" idx="6"/>
            </p:cNvCxnSpPr>
            <p:nvPr/>
          </p:nvCxnSpPr>
          <p:spPr bwMode="auto">
            <a:xfrm flipH="1">
              <a:off x="2712242" y="1750974"/>
              <a:ext cx="10607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" name="Straight Connector 397"/>
            <p:cNvCxnSpPr>
              <a:stCxn id="342" idx="3"/>
              <a:endCxn id="348" idx="7"/>
            </p:cNvCxnSpPr>
            <p:nvPr/>
          </p:nvCxnSpPr>
          <p:spPr bwMode="auto">
            <a:xfrm flipH="1">
              <a:off x="28644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" name="Straight Connector 398"/>
            <p:cNvCxnSpPr>
              <a:stCxn id="342" idx="5"/>
              <a:endCxn id="350" idx="1"/>
            </p:cNvCxnSpPr>
            <p:nvPr/>
          </p:nvCxnSpPr>
          <p:spPr bwMode="auto">
            <a:xfrm>
              <a:off x="30244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" name="Straight Connector 399"/>
            <p:cNvCxnSpPr>
              <a:stCxn id="350" idx="7"/>
              <a:endCxn id="343" idx="3"/>
            </p:cNvCxnSpPr>
            <p:nvPr/>
          </p:nvCxnSpPr>
          <p:spPr bwMode="auto">
            <a:xfrm flipV="1">
              <a:off x="318454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" name="Straight Connector 400"/>
            <p:cNvCxnSpPr>
              <a:stCxn id="343" idx="5"/>
              <a:endCxn id="349" idx="1"/>
            </p:cNvCxnSpPr>
            <p:nvPr/>
          </p:nvCxnSpPr>
          <p:spPr bwMode="auto">
            <a:xfrm>
              <a:off x="334461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" name="Straight Connector 401"/>
            <p:cNvCxnSpPr>
              <a:stCxn id="349" idx="5"/>
              <a:endCxn id="364" idx="1"/>
            </p:cNvCxnSpPr>
            <p:nvPr/>
          </p:nvCxnSpPr>
          <p:spPr bwMode="auto">
            <a:xfrm>
              <a:off x="350468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3" name="Straight Connector 402"/>
            <p:cNvCxnSpPr>
              <a:endCxn id="351" idx="3"/>
            </p:cNvCxnSpPr>
            <p:nvPr/>
          </p:nvCxnSpPr>
          <p:spPr bwMode="auto">
            <a:xfrm flipV="1">
              <a:off x="3657084" y="1770066"/>
              <a:ext cx="129556" cy="15240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4" name="Straight Connector 403"/>
            <p:cNvCxnSpPr>
              <a:stCxn id="352" idx="2"/>
              <a:endCxn id="351" idx="6"/>
            </p:cNvCxnSpPr>
            <p:nvPr/>
          </p:nvCxnSpPr>
          <p:spPr bwMode="auto">
            <a:xfrm flipH="1">
              <a:off x="383273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5" name="Straight Connector 404"/>
            <p:cNvCxnSpPr>
              <a:stCxn id="365" idx="1"/>
              <a:endCxn id="352" idx="5"/>
            </p:cNvCxnSpPr>
            <p:nvPr/>
          </p:nvCxnSpPr>
          <p:spPr bwMode="auto">
            <a:xfrm flipH="1" flipV="1">
              <a:off x="39848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6" name="Straight Connector 405"/>
            <p:cNvCxnSpPr>
              <a:stCxn id="380" idx="1"/>
              <a:endCxn id="365" idx="5"/>
            </p:cNvCxnSpPr>
            <p:nvPr/>
          </p:nvCxnSpPr>
          <p:spPr bwMode="auto">
            <a:xfrm flipH="1" flipV="1">
              <a:off x="414496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7" name="Straight Connector 406"/>
            <p:cNvCxnSpPr>
              <a:stCxn id="380" idx="6"/>
              <a:endCxn id="381" idx="2"/>
            </p:cNvCxnSpPr>
            <p:nvPr/>
          </p:nvCxnSpPr>
          <p:spPr bwMode="auto">
            <a:xfrm>
              <a:off x="4312942" y="210829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8" name="Straight Connector 407"/>
            <p:cNvCxnSpPr>
              <a:stCxn id="366" idx="3"/>
              <a:endCxn id="381" idx="7"/>
            </p:cNvCxnSpPr>
            <p:nvPr/>
          </p:nvCxnSpPr>
          <p:spPr bwMode="auto">
            <a:xfrm flipH="1">
              <a:off x="4465104" y="194872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" name="Straight Connector 408"/>
            <p:cNvCxnSpPr>
              <a:stCxn id="371" idx="2"/>
              <a:endCxn id="366" idx="6"/>
            </p:cNvCxnSpPr>
            <p:nvPr/>
          </p:nvCxnSpPr>
          <p:spPr bwMode="auto">
            <a:xfrm flipH="1">
              <a:off x="4633082" y="1929632"/>
              <a:ext cx="74635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" name="Straight Connector 409"/>
            <p:cNvCxnSpPr>
              <a:stCxn id="354" idx="3"/>
              <a:endCxn id="371" idx="7"/>
            </p:cNvCxnSpPr>
            <p:nvPr/>
          </p:nvCxnSpPr>
          <p:spPr bwMode="auto">
            <a:xfrm flipH="1">
              <a:off x="542552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" name="Straight Connector 410"/>
            <p:cNvCxnSpPr>
              <a:stCxn id="354" idx="5"/>
              <a:endCxn id="372" idx="1"/>
            </p:cNvCxnSpPr>
            <p:nvPr/>
          </p:nvCxnSpPr>
          <p:spPr bwMode="auto">
            <a:xfrm>
              <a:off x="558559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" name="Straight Connector 411"/>
            <p:cNvCxnSpPr>
              <a:stCxn id="372" idx="7"/>
              <a:endCxn id="353" idx="3"/>
            </p:cNvCxnSpPr>
            <p:nvPr/>
          </p:nvCxnSpPr>
          <p:spPr bwMode="auto">
            <a:xfrm flipV="1">
              <a:off x="574566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" name="Straight Connector 412"/>
            <p:cNvCxnSpPr>
              <a:stCxn id="355" idx="2"/>
              <a:endCxn id="353" idx="6"/>
            </p:cNvCxnSpPr>
            <p:nvPr/>
          </p:nvCxnSpPr>
          <p:spPr bwMode="auto">
            <a:xfrm flipH="1">
              <a:off x="591364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" name="Straight Connector 413"/>
            <p:cNvCxnSpPr>
              <a:stCxn id="344" idx="3"/>
              <a:endCxn id="355" idx="7"/>
            </p:cNvCxnSpPr>
            <p:nvPr/>
          </p:nvCxnSpPr>
          <p:spPr bwMode="auto">
            <a:xfrm flipH="1">
              <a:off x="606580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" name="Straight Connector 414"/>
            <p:cNvCxnSpPr>
              <a:stCxn id="344" idx="5"/>
              <a:endCxn id="357" idx="1"/>
            </p:cNvCxnSpPr>
            <p:nvPr/>
          </p:nvCxnSpPr>
          <p:spPr bwMode="auto">
            <a:xfrm>
              <a:off x="6225874" y="159140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" name="Straight Connector 415"/>
            <p:cNvCxnSpPr>
              <a:stCxn id="357" idx="6"/>
              <a:endCxn id="356" idx="2"/>
            </p:cNvCxnSpPr>
            <p:nvPr/>
          </p:nvCxnSpPr>
          <p:spPr bwMode="auto">
            <a:xfrm>
              <a:off x="6393852" y="175097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" name="Straight Connector 416"/>
            <p:cNvCxnSpPr>
              <a:stCxn id="356" idx="5"/>
              <a:endCxn id="373" idx="1"/>
            </p:cNvCxnSpPr>
            <p:nvPr/>
          </p:nvCxnSpPr>
          <p:spPr bwMode="auto">
            <a:xfrm>
              <a:off x="6546014" y="177006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" name="Straight Connector 417"/>
            <p:cNvCxnSpPr>
              <a:stCxn id="373" idx="6"/>
              <a:endCxn id="374" idx="2"/>
            </p:cNvCxnSpPr>
            <p:nvPr/>
          </p:nvCxnSpPr>
          <p:spPr bwMode="auto">
            <a:xfrm>
              <a:off x="6713992" y="192963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" name="Straight Connector 418"/>
            <p:cNvCxnSpPr>
              <a:stCxn id="374" idx="5"/>
              <a:endCxn id="382" idx="1"/>
            </p:cNvCxnSpPr>
            <p:nvPr/>
          </p:nvCxnSpPr>
          <p:spPr bwMode="auto">
            <a:xfrm>
              <a:off x="6866154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" name="Straight Connector 419"/>
            <p:cNvCxnSpPr>
              <a:stCxn id="375" idx="3"/>
              <a:endCxn id="382" idx="7"/>
            </p:cNvCxnSpPr>
            <p:nvPr/>
          </p:nvCxnSpPr>
          <p:spPr bwMode="auto">
            <a:xfrm flipH="1">
              <a:off x="7026243" y="1948724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" name="Straight Connector 420"/>
            <p:cNvCxnSpPr>
              <a:stCxn id="468" idx="2"/>
              <a:endCxn id="467" idx="6"/>
            </p:cNvCxnSpPr>
            <p:nvPr/>
          </p:nvCxnSpPr>
          <p:spPr bwMode="auto">
            <a:xfrm flipH="1">
              <a:off x="2230692" y="1712896"/>
              <a:ext cx="5862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2" name="Oval 421"/>
            <p:cNvSpPr>
              <a:spLocks/>
            </p:cNvSpPr>
            <p:nvPr/>
          </p:nvSpPr>
          <p:spPr bwMode="auto">
            <a:xfrm>
              <a:off x="6178442" y="97126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3" name="Oval 422"/>
            <p:cNvSpPr>
              <a:spLocks/>
            </p:cNvSpPr>
            <p:nvPr/>
          </p:nvSpPr>
          <p:spPr bwMode="auto">
            <a:xfrm>
              <a:off x="585830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4" name="Oval 423"/>
            <p:cNvSpPr>
              <a:spLocks/>
            </p:cNvSpPr>
            <p:nvPr/>
          </p:nvSpPr>
          <p:spPr bwMode="auto">
            <a:xfrm>
              <a:off x="553816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5" name="Oval 424"/>
            <p:cNvSpPr>
              <a:spLocks/>
            </p:cNvSpPr>
            <p:nvPr/>
          </p:nvSpPr>
          <p:spPr bwMode="auto">
            <a:xfrm>
              <a:off x="601837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6" name="Oval 425"/>
            <p:cNvSpPr>
              <a:spLocks/>
            </p:cNvSpPr>
            <p:nvPr/>
          </p:nvSpPr>
          <p:spPr bwMode="auto">
            <a:xfrm>
              <a:off x="649858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7" name="Oval 426"/>
            <p:cNvSpPr>
              <a:spLocks/>
            </p:cNvSpPr>
            <p:nvPr/>
          </p:nvSpPr>
          <p:spPr bwMode="auto">
            <a:xfrm>
              <a:off x="6338512" y="114992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8" name="Oval 427"/>
            <p:cNvSpPr>
              <a:spLocks/>
            </p:cNvSpPr>
            <p:nvPr/>
          </p:nvSpPr>
          <p:spPr bwMode="auto">
            <a:xfrm>
              <a:off x="505795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9" name="Oval 428"/>
            <p:cNvSpPr>
              <a:spLocks/>
            </p:cNvSpPr>
            <p:nvPr/>
          </p:nvSpPr>
          <p:spPr bwMode="auto">
            <a:xfrm>
              <a:off x="5378092" y="1328580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0" name="Oval 429"/>
            <p:cNvSpPr>
              <a:spLocks/>
            </p:cNvSpPr>
            <p:nvPr/>
          </p:nvSpPr>
          <p:spPr bwMode="auto">
            <a:xfrm>
              <a:off x="569823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1" name="Oval 430"/>
            <p:cNvSpPr>
              <a:spLocks/>
            </p:cNvSpPr>
            <p:nvPr/>
          </p:nvSpPr>
          <p:spPr bwMode="auto">
            <a:xfrm>
              <a:off x="665865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2" name="Oval 431"/>
            <p:cNvSpPr>
              <a:spLocks/>
            </p:cNvSpPr>
            <p:nvPr/>
          </p:nvSpPr>
          <p:spPr bwMode="auto">
            <a:xfrm>
              <a:off x="6818722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5" name="Oval 434"/>
            <p:cNvSpPr>
              <a:spLocks/>
            </p:cNvSpPr>
            <p:nvPr/>
          </p:nvSpPr>
          <p:spPr bwMode="auto">
            <a:xfrm>
              <a:off x="7138900" y="1328580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6" name="Oval 435"/>
            <p:cNvSpPr>
              <a:spLocks/>
            </p:cNvSpPr>
            <p:nvPr/>
          </p:nvSpPr>
          <p:spPr bwMode="auto">
            <a:xfrm>
              <a:off x="16964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7" name="Oval 436"/>
            <p:cNvSpPr>
              <a:spLocks/>
            </p:cNvSpPr>
            <p:nvPr/>
          </p:nvSpPr>
          <p:spPr bwMode="auto">
            <a:xfrm>
              <a:off x="201662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9" name="Oval 438"/>
            <p:cNvSpPr>
              <a:spLocks/>
            </p:cNvSpPr>
            <p:nvPr/>
          </p:nvSpPr>
          <p:spPr bwMode="auto">
            <a:xfrm>
              <a:off x="297704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0" name="Oval 439"/>
            <p:cNvSpPr>
              <a:spLocks/>
            </p:cNvSpPr>
            <p:nvPr/>
          </p:nvSpPr>
          <p:spPr bwMode="auto">
            <a:xfrm>
              <a:off x="3297182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1" name="Oval 440"/>
            <p:cNvSpPr>
              <a:spLocks/>
            </p:cNvSpPr>
            <p:nvPr/>
          </p:nvSpPr>
          <p:spPr bwMode="auto">
            <a:xfrm>
              <a:off x="489788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6" name="Oval 445"/>
            <p:cNvSpPr>
              <a:spLocks/>
            </p:cNvSpPr>
            <p:nvPr/>
          </p:nvSpPr>
          <p:spPr bwMode="auto">
            <a:xfrm>
              <a:off x="5218022" y="1507238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7" name="Oval 446"/>
            <p:cNvSpPr>
              <a:spLocks/>
            </p:cNvSpPr>
            <p:nvPr/>
          </p:nvSpPr>
          <p:spPr bwMode="auto">
            <a:xfrm>
              <a:off x="6978811" y="1507238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2" name="Oval 451"/>
            <p:cNvSpPr>
              <a:spLocks/>
            </p:cNvSpPr>
            <p:nvPr/>
          </p:nvSpPr>
          <p:spPr bwMode="auto">
            <a:xfrm>
              <a:off x="105620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3" name="Oval 452"/>
            <p:cNvSpPr>
              <a:spLocks/>
            </p:cNvSpPr>
            <p:nvPr/>
          </p:nvSpPr>
          <p:spPr bwMode="auto">
            <a:xfrm>
              <a:off x="137634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9" name="Oval 458"/>
            <p:cNvSpPr>
              <a:spLocks/>
            </p:cNvSpPr>
            <p:nvPr/>
          </p:nvSpPr>
          <p:spPr bwMode="auto">
            <a:xfrm>
              <a:off x="18565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5" name="Oval 464"/>
            <p:cNvSpPr>
              <a:spLocks/>
            </p:cNvSpPr>
            <p:nvPr/>
          </p:nvSpPr>
          <p:spPr bwMode="auto">
            <a:xfrm>
              <a:off x="15364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7" name="Oval 466"/>
            <p:cNvSpPr>
              <a:spLocks/>
            </p:cNvSpPr>
            <p:nvPr/>
          </p:nvSpPr>
          <p:spPr bwMode="auto">
            <a:xfrm>
              <a:off x="217669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8" name="Oval 467"/>
            <p:cNvSpPr>
              <a:spLocks/>
            </p:cNvSpPr>
            <p:nvPr/>
          </p:nvSpPr>
          <p:spPr bwMode="auto">
            <a:xfrm>
              <a:off x="2816972" y="1685896"/>
              <a:ext cx="54000" cy="5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9" name="Oval 468"/>
            <p:cNvSpPr>
              <a:spLocks/>
            </p:cNvSpPr>
            <p:nvPr/>
          </p:nvSpPr>
          <p:spPr bwMode="auto">
            <a:xfrm>
              <a:off x="345725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1" name="Oval 470"/>
            <p:cNvSpPr>
              <a:spLocks/>
            </p:cNvSpPr>
            <p:nvPr/>
          </p:nvSpPr>
          <p:spPr bwMode="auto">
            <a:xfrm>
              <a:off x="313711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3" name="Oval 472"/>
            <p:cNvSpPr>
              <a:spLocks/>
            </p:cNvSpPr>
            <p:nvPr/>
          </p:nvSpPr>
          <p:spPr bwMode="auto">
            <a:xfrm>
              <a:off x="377739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8" name="Oval 487"/>
            <p:cNvSpPr>
              <a:spLocks/>
            </p:cNvSpPr>
            <p:nvPr/>
          </p:nvSpPr>
          <p:spPr bwMode="auto">
            <a:xfrm>
              <a:off x="3937462" y="1685896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9" name="Oval 488"/>
            <p:cNvSpPr>
              <a:spLocks/>
            </p:cNvSpPr>
            <p:nvPr/>
          </p:nvSpPr>
          <p:spPr bwMode="auto">
            <a:xfrm>
              <a:off x="4737812" y="1685896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2" name="Oval 491"/>
            <p:cNvSpPr>
              <a:spLocks/>
            </p:cNvSpPr>
            <p:nvPr/>
          </p:nvSpPr>
          <p:spPr bwMode="auto">
            <a:xfrm>
              <a:off x="8961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5" name="Oval 494"/>
            <p:cNvSpPr>
              <a:spLocks/>
            </p:cNvSpPr>
            <p:nvPr/>
          </p:nvSpPr>
          <p:spPr bwMode="auto">
            <a:xfrm>
              <a:off x="73606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6" name="Oval 495"/>
            <p:cNvSpPr>
              <a:spLocks/>
            </p:cNvSpPr>
            <p:nvPr/>
          </p:nvSpPr>
          <p:spPr bwMode="auto">
            <a:xfrm>
              <a:off x="121627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7" name="Oval 506"/>
            <p:cNvSpPr>
              <a:spLocks/>
            </p:cNvSpPr>
            <p:nvPr/>
          </p:nvSpPr>
          <p:spPr bwMode="auto">
            <a:xfrm>
              <a:off x="361732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8" name="Oval 507"/>
            <p:cNvSpPr>
              <a:spLocks/>
            </p:cNvSpPr>
            <p:nvPr/>
          </p:nvSpPr>
          <p:spPr bwMode="auto">
            <a:xfrm>
              <a:off x="4097532" y="1864554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9" name="Oval 508"/>
            <p:cNvSpPr>
              <a:spLocks/>
            </p:cNvSpPr>
            <p:nvPr/>
          </p:nvSpPr>
          <p:spPr bwMode="auto">
            <a:xfrm>
              <a:off x="4577742" y="186455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1" name="Oval 510"/>
            <p:cNvSpPr>
              <a:spLocks/>
            </p:cNvSpPr>
            <p:nvPr/>
          </p:nvSpPr>
          <p:spPr bwMode="auto">
            <a:xfrm>
              <a:off x="57599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3" name="Oval 512"/>
            <p:cNvSpPr>
              <a:spLocks/>
            </p:cNvSpPr>
            <p:nvPr/>
          </p:nvSpPr>
          <p:spPr bwMode="auto">
            <a:xfrm>
              <a:off x="425760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7" name="Oval 516"/>
            <p:cNvSpPr>
              <a:spLocks/>
            </p:cNvSpPr>
            <p:nvPr/>
          </p:nvSpPr>
          <p:spPr bwMode="auto">
            <a:xfrm>
              <a:off x="4417672" y="2043212"/>
              <a:ext cx="54000" cy="54000"/>
            </a:xfrm>
            <a:prstGeom prst="ellipse">
              <a:avLst/>
            </a:prstGeom>
            <a:solidFill>
              <a:srgbClr val="00CC99"/>
            </a:solidFill>
            <a:ln w="95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534" name="Straight Connector 533"/>
            <p:cNvCxnSpPr>
              <a:stCxn id="511" idx="7"/>
              <a:endCxn id="495" idx="3"/>
            </p:cNvCxnSpPr>
            <p:nvPr/>
          </p:nvCxnSpPr>
          <p:spPr bwMode="auto">
            <a:xfrm flipV="1">
              <a:off x="62208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5" name="Straight Connector 534"/>
            <p:cNvCxnSpPr>
              <a:stCxn id="495" idx="6"/>
              <a:endCxn id="492" idx="2"/>
            </p:cNvCxnSpPr>
            <p:nvPr/>
          </p:nvCxnSpPr>
          <p:spPr bwMode="auto">
            <a:xfrm>
              <a:off x="790062" y="1891554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" name="Straight Connector 541"/>
            <p:cNvCxnSpPr>
              <a:stCxn id="492" idx="7"/>
              <a:endCxn id="452" idx="3"/>
            </p:cNvCxnSpPr>
            <p:nvPr/>
          </p:nvCxnSpPr>
          <p:spPr bwMode="auto">
            <a:xfrm flipV="1">
              <a:off x="94222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" name="Straight Connector 542"/>
            <p:cNvCxnSpPr>
              <a:stCxn id="452" idx="5"/>
              <a:endCxn id="496" idx="1"/>
            </p:cNvCxnSpPr>
            <p:nvPr/>
          </p:nvCxnSpPr>
          <p:spPr bwMode="auto">
            <a:xfrm>
              <a:off x="110229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4" name="Straight Connector 543"/>
            <p:cNvCxnSpPr>
              <a:stCxn id="453" idx="3"/>
              <a:endCxn id="496" idx="7"/>
            </p:cNvCxnSpPr>
            <p:nvPr/>
          </p:nvCxnSpPr>
          <p:spPr bwMode="auto">
            <a:xfrm flipH="1">
              <a:off x="126236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5" name="Straight Connector 544"/>
            <p:cNvCxnSpPr>
              <a:stCxn id="465" idx="2"/>
              <a:endCxn id="453" idx="6"/>
            </p:cNvCxnSpPr>
            <p:nvPr/>
          </p:nvCxnSpPr>
          <p:spPr bwMode="auto">
            <a:xfrm flipH="1">
              <a:off x="143034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6" name="Straight Connector 545"/>
            <p:cNvCxnSpPr>
              <a:stCxn id="465" idx="7"/>
              <a:endCxn id="436" idx="3"/>
            </p:cNvCxnSpPr>
            <p:nvPr/>
          </p:nvCxnSpPr>
          <p:spPr bwMode="auto">
            <a:xfrm flipV="1">
              <a:off x="15825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7" name="Straight Connector 546"/>
            <p:cNvCxnSpPr>
              <a:stCxn id="436" idx="5"/>
              <a:endCxn id="459" idx="1"/>
            </p:cNvCxnSpPr>
            <p:nvPr/>
          </p:nvCxnSpPr>
          <p:spPr bwMode="auto">
            <a:xfrm>
              <a:off x="174257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8" name="Straight Connector 547"/>
            <p:cNvCxnSpPr>
              <a:stCxn id="459" idx="7"/>
              <a:endCxn id="437" idx="3"/>
            </p:cNvCxnSpPr>
            <p:nvPr/>
          </p:nvCxnSpPr>
          <p:spPr bwMode="auto">
            <a:xfrm flipV="1">
              <a:off x="190264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9" name="Straight Connector 548"/>
            <p:cNvCxnSpPr>
              <a:stCxn id="467" idx="1"/>
              <a:endCxn id="437" idx="5"/>
            </p:cNvCxnSpPr>
            <p:nvPr/>
          </p:nvCxnSpPr>
          <p:spPr bwMode="auto">
            <a:xfrm flipH="1" flipV="1">
              <a:off x="206271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0" name="Straight Connector 549"/>
            <p:cNvCxnSpPr>
              <a:stCxn id="439" idx="3"/>
              <a:endCxn id="468" idx="7"/>
            </p:cNvCxnSpPr>
            <p:nvPr/>
          </p:nvCxnSpPr>
          <p:spPr bwMode="auto">
            <a:xfrm flipH="1">
              <a:off x="286306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1" name="Straight Connector 550"/>
            <p:cNvCxnSpPr>
              <a:stCxn id="439" idx="5"/>
              <a:endCxn id="471" idx="1"/>
            </p:cNvCxnSpPr>
            <p:nvPr/>
          </p:nvCxnSpPr>
          <p:spPr bwMode="auto">
            <a:xfrm>
              <a:off x="302313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2" name="Straight Connector 551"/>
            <p:cNvCxnSpPr>
              <a:stCxn id="471" idx="7"/>
              <a:endCxn id="440" idx="3"/>
            </p:cNvCxnSpPr>
            <p:nvPr/>
          </p:nvCxnSpPr>
          <p:spPr bwMode="auto">
            <a:xfrm flipV="1">
              <a:off x="31832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" name="Straight Connector 552"/>
            <p:cNvCxnSpPr>
              <a:endCxn id="469" idx="1"/>
            </p:cNvCxnSpPr>
            <p:nvPr/>
          </p:nvCxnSpPr>
          <p:spPr bwMode="auto">
            <a:xfrm>
              <a:off x="3351182" y="1561238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" name="Straight Connector 553"/>
            <p:cNvCxnSpPr>
              <a:stCxn id="469" idx="5"/>
              <a:endCxn id="507" idx="1"/>
            </p:cNvCxnSpPr>
            <p:nvPr/>
          </p:nvCxnSpPr>
          <p:spPr bwMode="auto">
            <a:xfrm>
              <a:off x="350334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5" name="Straight Connector 554"/>
            <p:cNvCxnSpPr>
              <a:stCxn id="473" idx="3"/>
              <a:endCxn id="507" idx="7"/>
            </p:cNvCxnSpPr>
            <p:nvPr/>
          </p:nvCxnSpPr>
          <p:spPr bwMode="auto">
            <a:xfrm flipH="1">
              <a:off x="366341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6" name="Straight Connector 555"/>
            <p:cNvCxnSpPr>
              <a:stCxn id="473" idx="6"/>
              <a:endCxn id="488" idx="2"/>
            </p:cNvCxnSpPr>
            <p:nvPr/>
          </p:nvCxnSpPr>
          <p:spPr bwMode="auto">
            <a:xfrm>
              <a:off x="3831392" y="1712896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7" name="Straight Connector 556"/>
            <p:cNvCxnSpPr>
              <a:stCxn id="488" idx="5"/>
              <a:endCxn id="508" idx="1"/>
            </p:cNvCxnSpPr>
            <p:nvPr/>
          </p:nvCxnSpPr>
          <p:spPr bwMode="auto">
            <a:xfrm>
              <a:off x="398355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8" name="Straight Connector 557"/>
            <p:cNvCxnSpPr>
              <a:stCxn id="508" idx="5"/>
              <a:endCxn id="513" idx="1"/>
            </p:cNvCxnSpPr>
            <p:nvPr/>
          </p:nvCxnSpPr>
          <p:spPr bwMode="auto">
            <a:xfrm>
              <a:off x="414362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9" name="Straight Connector 558"/>
            <p:cNvCxnSpPr>
              <a:stCxn id="517" idx="2"/>
              <a:endCxn id="513" idx="6"/>
            </p:cNvCxnSpPr>
            <p:nvPr/>
          </p:nvCxnSpPr>
          <p:spPr bwMode="auto">
            <a:xfrm flipH="1">
              <a:off x="4311602" y="207021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0" name="Straight Connector 559"/>
            <p:cNvCxnSpPr>
              <a:stCxn id="517" idx="7"/>
              <a:endCxn id="509" idx="3"/>
            </p:cNvCxnSpPr>
            <p:nvPr/>
          </p:nvCxnSpPr>
          <p:spPr bwMode="auto">
            <a:xfrm flipV="1">
              <a:off x="4463764" y="191064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1" name="Straight Connector 560"/>
            <p:cNvCxnSpPr>
              <a:stCxn id="509" idx="7"/>
              <a:endCxn id="489" idx="3"/>
            </p:cNvCxnSpPr>
            <p:nvPr/>
          </p:nvCxnSpPr>
          <p:spPr bwMode="auto">
            <a:xfrm flipV="1">
              <a:off x="4623834" y="1731988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2" name="Straight Connector 561"/>
            <p:cNvCxnSpPr>
              <a:stCxn id="489" idx="7"/>
              <a:endCxn id="441" idx="3"/>
            </p:cNvCxnSpPr>
            <p:nvPr/>
          </p:nvCxnSpPr>
          <p:spPr bwMode="auto">
            <a:xfrm flipV="1">
              <a:off x="4783904" y="1553330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5" name="Straight Connector 564"/>
            <p:cNvCxnSpPr>
              <a:stCxn id="441" idx="7"/>
              <a:endCxn id="428" idx="3"/>
            </p:cNvCxnSpPr>
            <p:nvPr/>
          </p:nvCxnSpPr>
          <p:spPr bwMode="auto">
            <a:xfrm flipV="1">
              <a:off x="494397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6" name="Straight Connector 565"/>
            <p:cNvCxnSpPr>
              <a:stCxn id="446" idx="1"/>
              <a:endCxn id="428" idx="5"/>
            </p:cNvCxnSpPr>
            <p:nvPr/>
          </p:nvCxnSpPr>
          <p:spPr bwMode="auto">
            <a:xfrm flipH="1" flipV="1">
              <a:off x="510404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7" name="Straight Connector 566"/>
            <p:cNvCxnSpPr>
              <a:stCxn id="429" idx="3"/>
              <a:endCxn id="446" idx="7"/>
            </p:cNvCxnSpPr>
            <p:nvPr/>
          </p:nvCxnSpPr>
          <p:spPr bwMode="auto">
            <a:xfrm flipH="1">
              <a:off x="5264114" y="1374672"/>
              <a:ext cx="121886" cy="14047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8" name="Straight Connector 567"/>
            <p:cNvCxnSpPr>
              <a:stCxn id="429" idx="7"/>
              <a:endCxn id="424" idx="3"/>
            </p:cNvCxnSpPr>
            <p:nvPr/>
          </p:nvCxnSpPr>
          <p:spPr bwMode="auto">
            <a:xfrm flipV="1">
              <a:off x="542418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9" name="Straight Connector 568"/>
            <p:cNvCxnSpPr>
              <a:stCxn id="430" idx="1"/>
            </p:cNvCxnSpPr>
            <p:nvPr/>
          </p:nvCxnSpPr>
          <p:spPr bwMode="auto">
            <a:xfrm flipH="1" flipV="1">
              <a:off x="5592162" y="1203922"/>
              <a:ext cx="113978" cy="132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0" name="Straight Connector 569"/>
            <p:cNvCxnSpPr>
              <a:stCxn id="423" idx="2"/>
              <a:endCxn id="430" idx="7"/>
            </p:cNvCxnSpPr>
            <p:nvPr/>
          </p:nvCxnSpPr>
          <p:spPr bwMode="auto">
            <a:xfrm flipH="1">
              <a:off x="5744324" y="1176922"/>
              <a:ext cx="113978" cy="159566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1" name="Straight Connector 570"/>
            <p:cNvCxnSpPr>
              <a:stCxn id="425" idx="2"/>
              <a:endCxn id="423" idx="6"/>
            </p:cNvCxnSpPr>
            <p:nvPr/>
          </p:nvCxnSpPr>
          <p:spPr bwMode="auto">
            <a:xfrm flipH="1">
              <a:off x="591230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2" name="Straight Connector 571"/>
            <p:cNvCxnSpPr>
              <a:stCxn id="425" idx="7"/>
              <a:endCxn id="422" idx="3"/>
            </p:cNvCxnSpPr>
            <p:nvPr/>
          </p:nvCxnSpPr>
          <p:spPr bwMode="auto">
            <a:xfrm flipV="1">
              <a:off x="606446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" name="Straight Connector 572"/>
            <p:cNvCxnSpPr>
              <a:stCxn id="422" idx="5"/>
              <a:endCxn id="427" idx="1"/>
            </p:cNvCxnSpPr>
            <p:nvPr/>
          </p:nvCxnSpPr>
          <p:spPr bwMode="auto">
            <a:xfrm>
              <a:off x="6224534" y="1017356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4" name="Straight Connector 573"/>
            <p:cNvCxnSpPr>
              <a:stCxn id="427" idx="6"/>
              <a:endCxn id="426" idx="2"/>
            </p:cNvCxnSpPr>
            <p:nvPr/>
          </p:nvCxnSpPr>
          <p:spPr bwMode="auto">
            <a:xfrm>
              <a:off x="6392512" y="1176922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" name="Straight Connector 574"/>
            <p:cNvCxnSpPr>
              <a:stCxn id="431" idx="1"/>
              <a:endCxn id="426" idx="5"/>
            </p:cNvCxnSpPr>
            <p:nvPr/>
          </p:nvCxnSpPr>
          <p:spPr bwMode="auto">
            <a:xfrm flipH="1" flipV="1">
              <a:off x="6544674" y="1196014"/>
              <a:ext cx="121886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6" name="Straight Connector 575"/>
            <p:cNvCxnSpPr>
              <a:stCxn id="432" idx="2"/>
              <a:endCxn id="431" idx="6"/>
            </p:cNvCxnSpPr>
            <p:nvPr/>
          </p:nvCxnSpPr>
          <p:spPr bwMode="auto">
            <a:xfrm flipH="1">
              <a:off x="6712652" y="1355580"/>
              <a:ext cx="106070" cy="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7" name="Straight Connector 576"/>
            <p:cNvCxnSpPr>
              <a:stCxn id="447" idx="1"/>
              <a:endCxn id="432" idx="5"/>
            </p:cNvCxnSpPr>
            <p:nvPr/>
          </p:nvCxnSpPr>
          <p:spPr bwMode="auto">
            <a:xfrm flipH="1" flipV="1">
              <a:off x="6864814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8" name="Straight Connector 577"/>
            <p:cNvCxnSpPr>
              <a:stCxn id="447" idx="7"/>
              <a:endCxn id="435" idx="3"/>
            </p:cNvCxnSpPr>
            <p:nvPr/>
          </p:nvCxnSpPr>
          <p:spPr bwMode="auto">
            <a:xfrm flipV="1">
              <a:off x="7024903" y="1374672"/>
              <a:ext cx="121905" cy="14047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1" name="Curved Down Arrow 180"/>
          <p:cNvSpPr/>
          <p:nvPr/>
        </p:nvSpPr>
        <p:spPr bwMode="auto">
          <a:xfrm rot="5400000">
            <a:off x="8346376" y="1585971"/>
            <a:ext cx="312986" cy="288032"/>
          </a:xfrm>
          <a:prstGeom prst="curvedDownArrow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2" name="Right Arrow 181"/>
          <p:cNvSpPr/>
          <p:nvPr/>
        </p:nvSpPr>
        <p:spPr bwMode="auto">
          <a:xfrm rot="5400000">
            <a:off x="8041933" y="327694"/>
            <a:ext cx="228834" cy="176755"/>
          </a:xfrm>
          <a:prstGeom prst="rightArrow">
            <a:avLst>
              <a:gd name="adj1" fmla="val 41378"/>
              <a:gd name="adj2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3" name="Curved Down Arrow 182"/>
          <p:cNvSpPr/>
          <p:nvPr/>
        </p:nvSpPr>
        <p:spPr bwMode="auto">
          <a:xfrm rot="5400000" flipH="1" flipV="1">
            <a:off x="7439843" y="1585971"/>
            <a:ext cx="312986" cy="288032"/>
          </a:xfrm>
          <a:prstGeom prst="curvedDownArrow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4" name="Right Arrow 183"/>
          <p:cNvSpPr/>
          <p:nvPr/>
        </p:nvSpPr>
        <p:spPr bwMode="auto">
          <a:xfrm rot="5400000" flipH="1">
            <a:off x="7825590" y="327694"/>
            <a:ext cx="228834" cy="176755"/>
          </a:xfrm>
          <a:prstGeom prst="rightArrow">
            <a:avLst>
              <a:gd name="adj1" fmla="val 41378"/>
              <a:gd name="adj2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793503" y="1743581"/>
            <a:ext cx="504000" cy="3379592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T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H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E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N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I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G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H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T</a:t>
            </a:r>
            <a:r>
              <a:rPr lang="en-US" altLang="en-US" sz="1800" b="1" baseline="30000" dirty="0" smtClean="0">
                <a:cs typeface="Times New Roman" pitchFamily="18" charset="0"/>
                <a:sym typeface="Symbol"/>
              </a:rPr>
              <a:t>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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</a:t>
            </a:r>
            <a:endParaRPr lang="en-US" altLang="en-US" sz="1800" b="1" baseline="-10000" dirty="0">
              <a:cs typeface="Times New Roman" pitchFamily="18" charset="0"/>
              <a:sym typeface="Wingdings 3" pitchFamily="18" charset="2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787562" y="1590779"/>
            <a:ext cx="527895" cy="228835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793503" y="582412"/>
            <a:ext cx="504000" cy="1056267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F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O</a:t>
            </a:r>
          </a:p>
          <a:p>
            <a:pPr algn="ctr"/>
            <a:r>
              <a:rPr lang="en-US" altLang="en-US" sz="1800" b="1" dirty="0" smtClean="0">
                <a:cs typeface="Times New Roman" pitchFamily="18" charset="0"/>
                <a:sym typeface="Symbol"/>
              </a:rPr>
              <a:t>R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171" name="Straight Connector 170"/>
          <p:cNvCxnSpPr/>
          <p:nvPr/>
        </p:nvCxnSpPr>
        <p:spPr bwMode="auto">
          <a:xfrm>
            <a:off x="6498582" y="815447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/>
          <p:nvPr/>
        </p:nvCxnSpPr>
        <p:spPr bwMode="auto">
          <a:xfrm>
            <a:off x="5498558" y="815447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/>
          <p:nvPr/>
        </p:nvCxnSpPr>
        <p:spPr bwMode="auto">
          <a:xfrm>
            <a:off x="5498558" y="1812925"/>
            <a:ext cx="12740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6" name="TextBox 175"/>
          <p:cNvSpPr txBox="1"/>
          <p:nvPr/>
        </p:nvSpPr>
        <p:spPr>
          <a:xfrm>
            <a:off x="5377930" y="1052736"/>
            <a:ext cx="182614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dirty="0" smtClean="0">
                <a:solidFill>
                  <a:schemeClr val="bg1"/>
                </a:solidFill>
              </a:rPr>
              <a:t>Buffer</a:t>
            </a:r>
          </a:p>
          <a:p>
            <a:pPr lvl="0"/>
            <a:endParaRPr lang="en-US" altLang="en-US" dirty="0">
              <a:solidFill>
                <a:schemeClr val="bg1"/>
              </a:solidFill>
              <a:sym typeface="Symbol"/>
            </a:endParaRPr>
          </a:p>
          <a:p>
            <a:pPr lvl="0"/>
            <a:r>
              <a:rPr lang="en-US" altLang="en-US" dirty="0" smtClean="0">
                <a:solidFill>
                  <a:schemeClr val="bg1"/>
                </a:solidFill>
                <a:sym typeface="Symbol"/>
              </a:rPr>
              <a:t>New</a:t>
            </a:r>
          </a:p>
          <a:p>
            <a:pPr lvl="0"/>
            <a:r>
              <a:rPr lang="en-US" altLang="en-US" dirty="0" smtClean="0">
                <a:solidFill>
                  <a:schemeClr val="bg1"/>
                </a:solidFill>
                <a:sym typeface="Symbol"/>
              </a:rPr>
              <a:t>pushdown</a:t>
            </a:r>
          </a:p>
          <a:p>
            <a:pPr lvl="0"/>
            <a:r>
              <a:rPr lang="en-US" altLang="en-US" dirty="0" smtClean="0">
                <a:solidFill>
                  <a:schemeClr val="bg1"/>
                </a:solidFill>
                <a:sym typeface="Symbol"/>
              </a:rPr>
              <a:t>store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390071" y="460752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23" name="Text Box 9"/>
          <p:cNvSpPr txBox="1">
            <a:spLocks noChangeArrowheads="1"/>
          </p:cNvSpPr>
          <p:nvPr/>
        </p:nvSpPr>
        <p:spPr bwMode="auto">
          <a:xfrm>
            <a:off x="390071" y="4304971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561" name="Straight Connector 560"/>
          <p:cNvCxnSpPr/>
          <p:nvPr/>
        </p:nvCxnSpPr>
        <p:spPr bwMode="auto">
          <a:xfrm>
            <a:off x="289085" y="3317803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7" name="Straight Connector 516"/>
          <p:cNvCxnSpPr/>
          <p:nvPr/>
        </p:nvCxnSpPr>
        <p:spPr bwMode="auto">
          <a:xfrm>
            <a:off x="294393" y="4379923"/>
            <a:ext cx="67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33" name="Straight Connector 932"/>
          <p:cNvCxnSpPr>
            <a:stCxn id="621" idx="2"/>
            <a:endCxn id="617" idx="6"/>
          </p:cNvCxnSpPr>
          <p:nvPr/>
        </p:nvCxnSpPr>
        <p:spPr bwMode="auto">
          <a:xfrm flipH="1">
            <a:off x="2079138" y="4016257"/>
            <a:ext cx="586280" cy="0"/>
          </a:xfrm>
          <a:prstGeom prst="lin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5" name="Oval 464"/>
          <p:cNvSpPr>
            <a:spLocks/>
          </p:cNvSpPr>
          <p:nvPr/>
        </p:nvSpPr>
        <p:spPr bwMode="auto">
          <a:xfrm>
            <a:off x="6026888" y="327462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7" name="Oval 506"/>
          <p:cNvSpPr>
            <a:spLocks/>
          </p:cNvSpPr>
          <p:nvPr/>
        </p:nvSpPr>
        <p:spPr bwMode="auto">
          <a:xfrm>
            <a:off x="5706748" y="345328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8" name="Oval 507"/>
          <p:cNvSpPr>
            <a:spLocks/>
          </p:cNvSpPr>
          <p:nvPr/>
        </p:nvSpPr>
        <p:spPr bwMode="auto">
          <a:xfrm>
            <a:off x="5386608" y="345328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9" name="Oval 508"/>
          <p:cNvSpPr>
            <a:spLocks/>
          </p:cNvSpPr>
          <p:nvPr/>
        </p:nvSpPr>
        <p:spPr bwMode="auto">
          <a:xfrm>
            <a:off x="5866818" y="345328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1" name="Oval 510"/>
          <p:cNvSpPr>
            <a:spLocks/>
          </p:cNvSpPr>
          <p:nvPr/>
        </p:nvSpPr>
        <p:spPr bwMode="auto">
          <a:xfrm>
            <a:off x="6347028" y="345328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3" name="Oval 512"/>
          <p:cNvSpPr>
            <a:spLocks/>
          </p:cNvSpPr>
          <p:nvPr/>
        </p:nvSpPr>
        <p:spPr bwMode="auto">
          <a:xfrm>
            <a:off x="6186958" y="345328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6" name="Oval 545"/>
          <p:cNvSpPr>
            <a:spLocks/>
          </p:cNvSpPr>
          <p:nvPr/>
        </p:nvSpPr>
        <p:spPr bwMode="auto">
          <a:xfrm>
            <a:off x="4906398" y="3631941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9" name="Oval 548"/>
          <p:cNvSpPr>
            <a:spLocks/>
          </p:cNvSpPr>
          <p:nvPr/>
        </p:nvSpPr>
        <p:spPr bwMode="auto">
          <a:xfrm>
            <a:off x="5226538" y="3631941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0" name="Oval 549"/>
          <p:cNvSpPr>
            <a:spLocks/>
          </p:cNvSpPr>
          <p:nvPr/>
        </p:nvSpPr>
        <p:spPr bwMode="auto">
          <a:xfrm>
            <a:off x="554667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6" name="Oval 555"/>
          <p:cNvSpPr>
            <a:spLocks/>
          </p:cNvSpPr>
          <p:nvPr/>
        </p:nvSpPr>
        <p:spPr bwMode="auto">
          <a:xfrm>
            <a:off x="650709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9" name="Oval 558"/>
          <p:cNvSpPr>
            <a:spLocks/>
          </p:cNvSpPr>
          <p:nvPr/>
        </p:nvSpPr>
        <p:spPr bwMode="auto">
          <a:xfrm>
            <a:off x="666716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0" name="Oval 559"/>
          <p:cNvSpPr>
            <a:spLocks/>
          </p:cNvSpPr>
          <p:nvPr/>
        </p:nvSpPr>
        <p:spPr bwMode="auto">
          <a:xfrm>
            <a:off x="6987346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9" name="Oval 568"/>
          <p:cNvSpPr>
            <a:spLocks/>
          </p:cNvSpPr>
          <p:nvPr/>
        </p:nvSpPr>
        <p:spPr bwMode="auto">
          <a:xfrm>
            <a:off x="15449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2" name="Oval 571"/>
          <p:cNvSpPr>
            <a:spLocks/>
          </p:cNvSpPr>
          <p:nvPr/>
        </p:nvSpPr>
        <p:spPr bwMode="auto">
          <a:xfrm>
            <a:off x="186506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8" name="Oval 577"/>
          <p:cNvSpPr>
            <a:spLocks/>
          </p:cNvSpPr>
          <p:nvPr/>
        </p:nvSpPr>
        <p:spPr bwMode="auto">
          <a:xfrm>
            <a:off x="282548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9" name="Oval 578"/>
          <p:cNvSpPr>
            <a:spLocks/>
          </p:cNvSpPr>
          <p:nvPr/>
        </p:nvSpPr>
        <p:spPr bwMode="auto">
          <a:xfrm>
            <a:off x="31456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9" name="Oval 588"/>
          <p:cNvSpPr>
            <a:spLocks/>
          </p:cNvSpPr>
          <p:nvPr/>
        </p:nvSpPr>
        <p:spPr bwMode="auto">
          <a:xfrm>
            <a:off x="4746328" y="3810599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2" name="Oval 591"/>
          <p:cNvSpPr>
            <a:spLocks/>
          </p:cNvSpPr>
          <p:nvPr/>
        </p:nvSpPr>
        <p:spPr bwMode="auto">
          <a:xfrm>
            <a:off x="5066468" y="3810599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2" name="Oval 601"/>
          <p:cNvSpPr>
            <a:spLocks/>
          </p:cNvSpPr>
          <p:nvPr/>
        </p:nvSpPr>
        <p:spPr bwMode="auto">
          <a:xfrm>
            <a:off x="6827257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9" name="Oval 608"/>
          <p:cNvSpPr>
            <a:spLocks/>
          </p:cNvSpPr>
          <p:nvPr/>
        </p:nvSpPr>
        <p:spPr bwMode="auto">
          <a:xfrm>
            <a:off x="90464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2" name="Oval 611"/>
          <p:cNvSpPr>
            <a:spLocks/>
          </p:cNvSpPr>
          <p:nvPr/>
        </p:nvSpPr>
        <p:spPr bwMode="auto">
          <a:xfrm>
            <a:off x="12247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" name="Oval 613"/>
          <p:cNvSpPr>
            <a:spLocks/>
          </p:cNvSpPr>
          <p:nvPr/>
        </p:nvSpPr>
        <p:spPr bwMode="auto">
          <a:xfrm>
            <a:off x="17049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" name="Oval 614"/>
          <p:cNvSpPr>
            <a:spLocks/>
          </p:cNvSpPr>
          <p:nvPr/>
        </p:nvSpPr>
        <p:spPr bwMode="auto">
          <a:xfrm>
            <a:off x="13848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7" name="Oval 616"/>
          <p:cNvSpPr>
            <a:spLocks/>
          </p:cNvSpPr>
          <p:nvPr/>
        </p:nvSpPr>
        <p:spPr bwMode="auto">
          <a:xfrm>
            <a:off x="202513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1" name="Oval 620"/>
          <p:cNvSpPr>
            <a:spLocks/>
          </p:cNvSpPr>
          <p:nvPr/>
        </p:nvSpPr>
        <p:spPr bwMode="auto">
          <a:xfrm>
            <a:off x="266541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" name="Oval 623"/>
          <p:cNvSpPr>
            <a:spLocks/>
          </p:cNvSpPr>
          <p:nvPr/>
        </p:nvSpPr>
        <p:spPr bwMode="auto">
          <a:xfrm>
            <a:off x="33056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5" name="Oval 624"/>
          <p:cNvSpPr>
            <a:spLocks/>
          </p:cNvSpPr>
          <p:nvPr/>
        </p:nvSpPr>
        <p:spPr bwMode="auto">
          <a:xfrm>
            <a:off x="29855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7" name="Oval 626"/>
          <p:cNvSpPr>
            <a:spLocks/>
          </p:cNvSpPr>
          <p:nvPr/>
        </p:nvSpPr>
        <p:spPr bwMode="auto">
          <a:xfrm>
            <a:off x="362583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0" name="Oval 629"/>
          <p:cNvSpPr>
            <a:spLocks/>
          </p:cNvSpPr>
          <p:nvPr/>
        </p:nvSpPr>
        <p:spPr bwMode="auto">
          <a:xfrm>
            <a:off x="378590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5" name="Oval 634"/>
          <p:cNvSpPr>
            <a:spLocks/>
          </p:cNvSpPr>
          <p:nvPr/>
        </p:nvSpPr>
        <p:spPr bwMode="auto">
          <a:xfrm>
            <a:off x="458625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2" name="Oval 651"/>
          <p:cNvSpPr>
            <a:spLocks/>
          </p:cNvSpPr>
          <p:nvPr/>
        </p:nvSpPr>
        <p:spPr bwMode="auto">
          <a:xfrm>
            <a:off x="7445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4" name="Oval 653"/>
          <p:cNvSpPr>
            <a:spLocks/>
          </p:cNvSpPr>
          <p:nvPr/>
        </p:nvSpPr>
        <p:spPr bwMode="auto">
          <a:xfrm>
            <a:off x="5845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5" name="Oval 654"/>
          <p:cNvSpPr>
            <a:spLocks/>
          </p:cNvSpPr>
          <p:nvPr/>
        </p:nvSpPr>
        <p:spPr bwMode="auto">
          <a:xfrm>
            <a:off x="10647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0" name="Oval 669"/>
          <p:cNvSpPr>
            <a:spLocks/>
          </p:cNvSpPr>
          <p:nvPr/>
        </p:nvSpPr>
        <p:spPr bwMode="auto">
          <a:xfrm>
            <a:off x="346576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2" name="Oval 671"/>
          <p:cNvSpPr>
            <a:spLocks/>
          </p:cNvSpPr>
          <p:nvPr/>
        </p:nvSpPr>
        <p:spPr bwMode="auto">
          <a:xfrm>
            <a:off x="39459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6" name="Oval 675"/>
          <p:cNvSpPr>
            <a:spLocks/>
          </p:cNvSpPr>
          <p:nvPr/>
        </p:nvSpPr>
        <p:spPr bwMode="auto">
          <a:xfrm>
            <a:off x="4426188" y="4167915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5" name="Oval 694"/>
          <p:cNvSpPr>
            <a:spLocks/>
          </p:cNvSpPr>
          <p:nvPr/>
        </p:nvSpPr>
        <p:spPr bwMode="auto">
          <a:xfrm>
            <a:off x="42443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17" name="Oval 716"/>
          <p:cNvSpPr>
            <a:spLocks/>
          </p:cNvSpPr>
          <p:nvPr/>
        </p:nvSpPr>
        <p:spPr bwMode="auto">
          <a:xfrm>
            <a:off x="410604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19" name="Oval 718"/>
          <p:cNvSpPr>
            <a:spLocks/>
          </p:cNvSpPr>
          <p:nvPr/>
        </p:nvSpPr>
        <p:spPr bwMode="auto">
          <a:xfrm>
            <a:off x="426611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25" name="Straight Connector 824"/>
          <p:cNvCxnSpPr>
            <a:stCxn id="695" idx="7"/>
            <a:endCxn id="654" idx="3"/>
          </p:cNvCxnSpPr>
          <p:nvPr/>
        </p:nvCxnSpPr>
        <p:spPr bwMode="auto">
          <a:xfrm flipV="1">
            <a:off x="47053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6" name="Straight Connector 825"/>
          <p:cNvCxnSpPr>
            <a:stCxn id="654" idx="6"/>
            <a:endCxn id="652" idx="2"/>
          </p:cNvCxnSpPr>
          <p:nvPr/>
        </p:nvCxnSpPr>
        <p:spPr bwMode="auto">
          <a:xfrm>
            <a:off x="63850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7" name="Straight Connector 826"/>
          <p:cNvCxnSpPr>
            <a:stCxn id="652" idx="7"/>
            <a:endCxn id="609" idx="3"/>
          </p:cNvCxnSpPr>
          <p:nvPr/>
        </p:nvCxnSpPr>
        <p:spPr bwMode="auto">
          <a:xfrm flipV="1">
            <a:off x="7906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" name="Straight Connector 827"/>
          <p:cNvCxnSpPr>
            <a:stCxn id="609" idx="5"/>
            <a:endCxn id="655" idx="1"/>
          </p:cNvCxnSpPr>
          <p:nvPr/>
        </p:nvCxnSpPr>
        <p:spPr bwMode="auto">
          <a:xfrm>
            <a:off x="95074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" name="Straight Connector 828"/>
          <p:cNvCxnSpPr>
            <a:stCxn id="612" idx="3"/>
            <a:endCxn id="655" idx="7"/>
          </p:cNvCxnSpPr>
          <p:nvPr/>
        </p:nvCxnSpPr>
        <p:spPr bwMode="auto">
          <a:xfrm flipH="1">
            <a:off x="11108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0" name="Straight Connector 829"/>
          <p:cNvCxnSpPr>
            <a:stCxn id="615" idx="2"/>
            <a:endCxn id="612" idx="6"/>
          </p:cNvCxnSpPr>
          <p:nvPr/>
        </p:nvCxnSpPr>
        <p:spPr bwMode="auto">
          <a:xfrm flipH="1">
            <a:off x="127878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" name="Straight Connector 830"/>
          <p:cNvCxnSpPr>
            <a:stCxn id="615" idx="7"/>
            <a:endCxn id="569" idx="3"/>
          </p:cNvCxnSpPr>
          <p:nvPr/>
        </p:nvCxnSpPr>
        <p:spPr bwMode="auto">
          <a:xfrm flipV="1">
            <a:off x="14309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" name="Straight Connector 831"/>
          <p:cNvCxnSpPr>
            <a:stCxn id="569" idx="5"/>
            <a:endCxn id="614" idx="1"/>
          </p:cNvCxnSpPr>
          <p:nvPr/>
        </p:nvCxnSpPr>
        <p:spPr bwMode="auto">
          <a:xfrm>
            <a:off x="15910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" name="Straight Connector 832"/>
          <p:cNvCxnSpPr>
            <a:stCxn id="614" idx="7"/>
            <a:endCxn id="572" idx="3"/>
          </p:cNvCxnSpPr>
          <p:nvPr/>
        </p:nvCxnSpPr>
        <p:spPr bwMode="auto">
          <a:xfrm flipV="1">
            <a:off x="17510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4" name="Straight Connector 833"/>
          <p:cNvCxnSpPr>
            <a:stCxn id="617" idx="1"/>
            <a:endCxn id="572" idx="5"/>
          </p:cNvCxnSpPr>
          <p:nvPr/>
        </p:nvCxnSpPr>
        <p:spPr bwMode="auto">
          <a:xfrm flipH="1" flipV="1">
            <a:off x="191116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6" name="Straight Connector 935"/>
          <p:cNvCxnSpPr>
            <a:stCxn id="578" idx="3"/>
            <a:endCxn id="621" idx="7"/>
          </p:cNvCxnSpPr>
          <p:nvPr/>
        </p:nvCxnSpPr>
        <p:spPr bwMode="auto">
          <a:xfrm flipH="1">
            <a:off x="271151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0" name="Straight Connector 939"/>
          <p:cNvCxnSpPr>
            <a:stCxn id="578" idx="5"/>
            <a:endCxn id="625" idx="1"/>
          </p:cNvCxnSpPr>
          <p:nvPr/>
        </p:nvCxnSpPr>
        <p:spPr bwMode="auto">
          <a:xfrm>
            <a:off x="287158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3" name="Straight Connector 942"/>
          <p:cNvCxnSpPr>
            <a:stCxn id="625" idx="7"/>
            <a:endCxn id="579" idx="3"/>
          </p:cNvCxnSpPr>
          <p:nvPr/>
        </p:nvCxnSpPr>
        <p:spPr bwMode="auto">
          <a:xfrm flipV="1">
            <a:off x="30316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7" name="Straight Connector 946"/>
          <p:cNvCxnSpPr>
            <a:endCxn id="624" idx="1"/>
          </p:cNvCxnSpPr>
          <p:nvPr/>
        </p:nvCxnSpPr>
        <p:spPr bwMode="auto">
          <a:xfrm>
            <a:off x="3199628" y="3864599"/>
            <a:ext cx="113978" cy="132566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0" name="Straight Connector 949"/>
          <p:cNvCxnSpPr>
            <a:stCxn id="624" idx="5"/>
            <a:endCxn id="670" idx="1"/>
          </p:cNvCxnSpPr>
          <p:nvPr/>
        </p:nvCxnSpPr>
        <p:spPr bwMode="auto">
          <a:xfrm>
            <a:off x="335179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3" name="Straight Connector 952"/>
          <p:cNvCxnSpPr>
            <a:stCxn id="627" idx="3"/>
            <a:endCxn id="670" idx="7"/>
          </p:cNvCxnSpPr>
          <p:nvPr/>
        </p:nvCxnSpPr>
        <p:spPr bwMode="auto">
          <a:xfrm flipH="1">
            <a:off x="351186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6" name="Straight Connector 955"/>
          <p:cNvCxnSpPr>
            <a:stCxn id="627" idx="6"/>
            <a:endCxn id="630" idx="2"/>
          </p:cNvCxnSpPr>
          <p:nvPr/>
        </p:nvCxnSpPr>
        <p:spPr bwMode="auto">
          <a:xfrm>
            <a:off x="367983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9" name="Straight Connector 958"/>
          <p:cNvCxnSpPr>
            <a:stCxn id="630" idx="5"/>
            <a:endCxn id="672" idx="1"/>
          </p:cNvCxnSpPr>
          <p:nvPr/>
        </p:nvCxnSpPr>
        <p:spPr bwMode="auto">
          <a:xfrm>
            <a:off x="383200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3" name="Straight Connector 962"/>
          <p:cNvCxnSpPr>
            <a:stCxn id="672" idx="5"/>
            <a:endCxn id="717" idx="1"/>
          </p:cNvCxnSpPr>
          <p:nvPr/>
        </p:nvCxnSpPr>
        <p:spPr bwMode="auto">
          <a:xfrm>
            <a:off x="399207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6" name="Straight Connector 965"/>
          <p:cNvCxnSpPr>
            <a:stCxn id="719" idx="2"/>
            <a:endCxn id="717" idx="6"/>
          </p:cNvCxnSpPr>
          <p:nvPr/>
        </p:nvCxnSpPr>
        <p:spPr bwMode="auto">
          <a:xfrm flipH="1">
            <a:off x="4160048" y="437357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1" name="Straight Connector 970"/>
          <p:cNvCxnSpPr>
            <a:stCxn id="719" idx="7"/>
            <a:endCxn id="676" idx="3"/>
          </p:cNvCxnSpPr>
          <p:nvPr/>
        </p:nvCxnSpPr>
        <p:spPr bwMode="auto">
          <a:xfrm flipV="1">
            <a:off x="431221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6" name="Straight Connector 975"/>
          <p:cNvCxnSpPr>
            <a:stCxn id="676" idx="7"/>
            <a:endCxn id="635" idx="3"/>
          </p:cNvCxnSpPr>
          <p:nvPr/>
        </p:nvCxnSpPr>
        <p:spPr bwMode="auto">
          <a:xfrm flipV="1">
            <a:off x="4472280" y="4035349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9" name="Straight Connector 978"/>
          <p:cNvCxnSpPr>
            <a:stCxn id="635" idx="7"/>
            <a:endCxn id="589" idx="3"/>
          </p:cNvCxnSpPr>
          <p:nvPr/>
        </p:nvCxnSpPr>
        <p:spPr bwMode="auto">
          <a:xfrm flipV="1">
            <a:off x="4632350" y="3856691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" name="Straight Connector 982"/>
          <p:cNvCxnSpPr>
            <a:stCxn id="589" idx="7"/>
            <a:endCxn id="546" idx="3"/>
          </p:cNvCxnSpPr>
          <p:nvPr/>
        </p:nvCxnSpPr>
        <p:spPr bwMode="auto">
          <a:xfrm flipV="1">
            <a:off x="4792420" y="3678033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7" name="Straight Connector 986"/>
          <p:cNvCxnSpPr>
            <a:stCxn id="592" idx="1"/>
            <a:endCxn id="546" idx="5"/>
          </p:cNvCxnSpPr>
          <p:nvPr/>
        </p:nvCxnSpPr>
        <p:spPr bwMode="auto">
          <a:xfrm flipH="1" flipV="1">
            <a:off x="4952490" y="3678033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2" name="Straight Connector 991"/>
          <p:cNvCxnSpPr>
            <a:stCxn id="549" idx="3"/>
            <a:endCxn id="592" idx="7"/>
          </p:cNvCxnSpPr>
          <p:nvPr/>
        </p:nvCxnSpPr>
        <p:spPr bwMode="auto">
          <a:xfrm flipH="1">
            <a:off x="5112560" y="3678033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6" name="Straight Connector 995"/>
          <p:cNvCxnSpPr>
            <a:stCxn id="549" idx="7"/>
            <a:endCxn id="508" idx="3"/>
          </p:cNvCxnSpPr>
          <p:nvPr/>
        </p:nvCxnSpPr>
        <p:spPr bwMode="auto">
          <a:xfrm flipV="1">
            <a:off x="5272630" y="3499375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1" name="Straight Connector 1000"/>
          <p:cNvCxnSpPr>
            <a:stCxn id="550" idx="1"/>
          </p:cNvCxnSpPr>
          <p:nvPr/>
        </p:nvCxnSpPr>
        <p:spPr bwMode="auto">
          <a:xfrm flipH="1" flipV="1">
            <a:off x="5440608" y="3507283"/>
            <a:ext cx="113978" cy="132566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4" name="Straight Connector 1003"/>
          <p:cNvCxnSpPr>
            <a:stCxn id="507" idx="2"/>
            <a:endCxn id="550" idx="7"/>
          </p:cNvCxnSpPr>
          <p:nvPr/>
        </p:nvCxnSpPr>
        <p:spPr bwMode="auto">
          <a:xfrm flipH="1">
            <a:off x="5592770" y="3480283"/>
            <a:ext cx="113978" cy="159566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9" name="Straight Connector 1018"/>
          <p:cNvCxnSpPr>
            <a:stCxn id="509" idx="2"/>
            <a:endCxn id="507" idx="6"/>
          </p:cNvCxnSpPr>
          <p:nvPr/>
        </p:nvCxnSpPr>
        <p:spPr bwMode="auto">
          <a:xfrm flipH="1">
            <a:off x="5760748" y="348028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3" name="Straight Connector 1022"/>
          <p:cNvCxnSpPr>
            <a:stCxn id="509" idx="7"/>
            <a:endCxn id="465" idx="3"/>
          </p:cNvCxnSpPr>
          <p:nvPr/>
        </p:nvCxnSpPr>
        <p:spPr bwMode="auto">
          <a:xfrm flipV="1">
            <a:off x="5912910" y="332071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" name="Straight Connector 1025"/>
          <p:cNvCxnSpPr>
            <a:stCxn id="465" idx="5"/>
            <a:endCxn id="513" idx="1"/>
          </p:cNvCxnSpPr>
          <p:nvPr/>
        </p:nvCxnSpPr>
        <p:spPr bwMode="auto">
          <a:xfrm>
            <a:off x="6072980" y="332071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9" name="Straight Connector 1028"/>
          <p:cNvCxnSpPr>
            <a:stCxn id="513" idx="6"/>
            <a:endCxn id="511" idx="2"/>
          </p:cNvCxnSpPr>
          <p:nvPr/>
        </p:nvCxnSpPr>
        <p:spPr bwMode="auto">
          <a:xfrm>
            <a:off x="6240958" y="348028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2" name="Straight Connector 1031"/>
          <p:cNvCxnSpPr>
            <a:stCxn id="556" idx="1"/>
            <a:endCxn id="511" idx="5"/>
          </p:cNvCxnSpPr>
          <p:nvPr/>
        </p:nvCxnSpPr>
        <p:spPr bwMode="auto">
          <a:xfrm flipH="1" flipV="1">
            <a:off x="6393120" y="3499375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6" name="Straight Connector 1035"/>
          <p:cNvCxnSpPr>
            <a:stCxn id="559" idx="2"/>
            <a:endCxn id="556" idx="6"/>
          </p:cNvCxnSpPr>
          <p:nvPr/>
        </p:nvCxnSpPr>
        <p:spPr bwMode="auto">
          <a:xfrm flipH="1">
            <a:off x="6561098" y="3658941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3" name="Straight Connector 1042"/>
          <p:cNvCxnSpPr>
            <a:stCxn id="602" idx="1"/>
            <a:endCxn id="559" idx="5"/>
          </p:cNvCxnSpPr>
          <p:nvPr/>
        </p:nvCxnSpPr>
        <p:spPr bwMode="auto">
          <a:xfrm flipH="1" flipV="1">
            <a:off x="6713260" y="3678033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6" name="Straight Connector 1045"/>
          <p:cNvCxnSpPr>
            <a:stCxn id="602" idx="7"/>
            <a:endCxn id="560" idx="3"/>
          </p:cNvCxnSpPr>
          <p:nvPr/>
        </p:nvCxnSpPr>
        <p:spPr bwMode="auto">
          <a:xfrm flipV="1">
            <a:off x="6873349" y="3678033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4" name="Group 203"/>
          <p:cNvGrpSpPr/>
          <p:nvPr/>
        </p:nvGrpSpPr>
        <p:grpSpPr>
          <a:xfrm>
            <a:off x="7355508" y="4273908"/>
            <a:ext cx="1613172" cy="461665"/>
            <a:chOff x="7355508" y="4273908"/>
            <a:chExt cx="1613172" cy="461665"/>
          </a:xfrm>
        </p:grpSpPr>
        <p:sp>
          <p:nvSpPr>
            <p:cNvPr id="205" name="Text Box 2"/>
            <p:cNvSpPr txBox="1">
              <a:spLocks noChangeArrowheads="1"/>
            </p:cNvSpPr>
            <p:nvPr/>
          </p:nvSpPr>
          <p:spPr bwMode="auto">
            <a:xfrm>
              <a:off x="7639994" y="4273908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06" name="Line 159"/>
            <p:cNvSpPr>
              <a:spLocks noChangeShapeType="1"/>
            </p:cNvSpPr>
            <p:nvPr/>
          </p:nvSpPr>
          <p:spPr bwMode="auto">
            <a:xfrm flipH="1">
              <a:off x="7355508" y="4497364"/>
              <a:ext cx="300207" cy="12033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07" name="Rounded Rectangle 8"/>
          <p:cNvSpPr>
            <a:spLocks noChangeArrowheads="1"/>
          </p:cNvSpPr>
          <p:nvPr/>
        </p:nvSpPr>
        <p:spPr bwMode="auto">
          <a:xfrm>
            <a:off x="1724519" y="1268760"/>
            <a:ext cx="5669240" cy="1224136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lnSpc>
                <a:spcPct val="70000"/>
              </a:lnSpc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A Machine for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Edit Distance </a:t>
            </a:r>
            <a:r>
              <a:rPr lang="en-US" altLang="en-US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Neighborhood</a:t>
            </a:r>
            <a:endParaRPr lang="en-US" altLang="en-US" sz="280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**** For Neighborhood ****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2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390071" y="460752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23" name="Text Box 9"/>
          <p:cNvSpPr txBox="1">
            <a:spLocks noChangeArrowheads="1"/>
          </p:cNvSpPr>
          <p:nvPr/>
        </p:nvSpPr>
        <p:spPr bwMode="auto">
          <a:xfrm>
            <a:off x="390071" y="4304971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561" name="Straight Connector 560"/>
          <p:cNvCxnSpPr/>
          <p:nvPr/>
        </p:nvCxnSpPr>
        <p:spPr bwMode="auto">
          <a:xfrm>
            <a:off x="289085" y="3317803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7" name="Straight Connector 516"/>
          <p:cNvCxnSpPr/>
          <p:nvPr/>
        </p:nvCxnSpPr>
        <p:spPr bwMode="auto">
          <a:xfrm>
            <a:off x="294393" y="4379923"/>
            <a:ext cx="67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33" name="Straight Connector 932"/>
          <p:cNvCxnSpPr>
            <a:stCxn id="621" idx="2"/>
            <a:endCxn id="617" idx="6"/>
          </p:cNvCxnSpPr>
          <p:nvPr/>
        </p:nvCxnSpPr>
        <p:spPr bwMode="auto">
          <a:xfrm flipH="1">
            <a:off x="2079138" y="4016257"/>
            <a:ext cx="586280" cy="0"/>
          </a:xfrm>
          <a:prstGeom prst="lin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2" name="Straight Connector 421"/>
          <p:cNvCxnSpPr/>
          <p:nvPr/>
        </p:nvCxnSpPr>
        <p:spPr bwMode="auto">
          <a:xfrm>
            <a:off x="318368" y="437357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5" name="Oval 464"/>
          <p:cNvSpPr>
            <a:spLocks/>
          </p:cNvSpPr>
          <p:nvPr/>
        </p:nvSpPr>
        <p:spPr bwMode="auto">
          <a:xfrm>
            <a:off x="6026888" y="327462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7" name="Oval 506"/>
          <p:cNvSpPr>
            <a:spLocks/>
          </p:cNvSpPr>
          <p:nvPr/>
        </p:nvSpPr>
        <p:spPr bwMode="auto">
          <a:xfrm>
            <a:off x="5706748" y="345328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8" name="Oval 507"/>
          <p:cNvSpPr>
            <a:spLocks/>
          </p:cNvSpPr>
          <p:nvPr/>
        </p:nvSpPr>
        <p:spPr bwMode="auto">
          <a:xfrm>
            <a:off x="5386608" y="345328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9" name="Oval 508"/>
          <p:cNvSpPr>
            <a:spLocks/>
          </p:cNvSpPr>
          <p:nvPr/>
        </p:nvSpPr>
        <p:spPr bwMode="auto">
          <a:xfrm>
            <a:off x="5866818" y="345328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1" name="Oval 510"/>
          <p:cNvSpPr>
            <a:spLocks/>
          </p:cNvSpPr>
          <p:nvPr/>
        </p:nvSpPr>
        <p:spPr bwMode="auto">
          <a:xfrm>
            <a:off x="6347028" y="345328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3" name="Oval 512"/>
          <p:cNvSpPr>
            <a:spLocks/>
          </p:cNvSpPr>
          <p:nvPr/>
        </p:nvSpPr>
        <p:spPr bwMode="auto">
          <a:xfrm>
            <a:off x="6186958" y="345328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4" name="Oval 533"/>
          <p:cNvSpPr>
            <a:spLocks/>
          </p:cNvSpPr>
          <p:nvPr/>
        </p:nvSpPr>
        <p:spPr bwMode="auto">
          <a:xfrm>
            <a:off x="28254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5" name="Oval 534"/>
          <p:cNvSpPr>
            <a:spLocks/>
          </p:cNvSpPr>
          <p:nvPr/>
        </p:nvSpPr>
        <p:spPr bwMode="auto">
          <a:xfrm>
            <a:off x="314562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6" name="Oval 545"/>
          <p:cNvSpPr>
            <a:spLocks/>
          </p:cNvSpPr>
          <p:nvPr/>
        </p:nvSpPr>
        <p:spPr bwMode="auto">
          <a:xfrm>
            <a:off x="4906398" y="3631941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9" name="Oval 548"/>
          <p:cNvSpPr>
            <a:spLocks/>
          </p:cNvSpPr>
          <p:nvPr/>
        </p:nvSpPr>
        <p:spPr bwMode="auto">
          <a:xfrm>
            <a:off x="5226538" y="3631941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0" name="Oval 549"/>
          <p:cNvSpPr>
            <a:spLocks/>
          </p:cNvSpPr>
          <p:nvPr/>
        </p:nvSpPr>
        <p:spPr bwMode="auto">
          <a:xfrm>
            <a:off x="554667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4" name="Oval 553"/>
          <p:cNvSpPr>
            <a:spLocks/>
          </p:cNvSpPr>
          <p:nvPr/>
        </p:nvSpPr>
        <p:spPr bwMode="auto">
          <a:xfrm>
            <a:off x="60268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6" name="Oval 555"/>
          <p:cNvSpPr>
            <a:spLocks/>
          </p:cNvSpPr>
          <p:nvPr/>
        </p:nvSpPr>
        <p:spPr bwMode="auto">
          <a:xfrm>
            <a:off x="650709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9" name="Oval 558"/>
          <p:cNvSpPr>
            <a:spLocks/>
          </p:cNvSpPr>
          <p:nvPr/>
        </p:nvSpPr>
        <p:spPr bwMode="auto">
          <a:xfrm>
            <a:off x="666716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0" name="Oval 559"/>
          <p:cNvSpPr>
            <a:spLocks/>
          </p:cNvSpPr>
          <p:nvPr/>
        </p:nvSpPr>
        <p:spPr bwMode="auto">
          <a:xfrm>
            <a:off x="6987346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9" name="Oval 568"/>
          <p:cNvSpPr>
            <a:spLocks/>
          </p:cNvSpPr>
          <p:nvPr/>
        </p:nvSpPr>
        <p:spPr bwMode="auto">
          <a:xfrm>
            <a:off x="15449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2" name="Oval 571"/>
          <p:cNvSpPr>
            <a:spLocks/>
          </p:cNvSpPr>
          <p:nvPr/>
        </p:nvSpPr>
        <p:spPr bwMode="auto">
          <a:xfrm>
            <a:off x="186506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5" name="Oval 574"/>
          <p:cNvSpPr>
            <a:spLocks/>
          </p:cNvSpPr>
          <p:nvPr/>
        </p:nvSpPr>
        <p:spPr bwMode="auto">
          <a:xfrm>
            <a:off x="2505348" y="3810599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7" name="Oval 576"/>
          <p:cNvSpPr>
            <a:spLocks/>
          </p:cNvSpPr>
          <p:nvPr/>
        </p:nvSpPr>
        <p:spPr bwMode="auto">
          <a:xfrm>
            <a:off x="2665418" y="3810599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8" name="Oval 577"/>
          <p:cNvSpPr>
            <a:spLocks/>
          </p:cNvSpPr>
          <p:nvPr/>
        </p:nvSpPr>
        <p:spPr bwMode="auto">
          <a:xfrm>
            <a:off x="282548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9" name="Oval 578"/>
          <p:cNvSpPr>
            <a:spLocks/>
          </p:cNvSpPr>
          <p:nvPr/>
        </p:nvSpPr>
        <p:spPr bwMode="auto">
          <a:xfrm>
            <a:off x="31456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0" name="Oval 579"/>
          <p:cNvSpPr>
            <a:spLocks/>
          </p:cNvSpPr>
          <p:nvPr/>
        </p:nvSpPr>
        <p:spPr bwMode="auto">
          <a:xfrm>
            <a:off x="330569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1" name="Oval 580"/>
          <p:cNvSpPr>
            <a:spLocks/>
          </p:cNvSpPr>
          <p:nvPr/>
        </p:nvSpPr>
        <p:spPr bwMode="auto">
          <a:xfrm>
            <a:off x="29855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3" name="Oval 582"/>
          <p:cNvSpPr>
            <a:spLocks/>
          </p:cNvSpPr>
          <p:nvPr/>
        </p:nvSpPr>
        <p:spPr bwMode="auto">
          <a:xfrm>
            <a:off x="362583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6" name="Oval 585"/>
          <p:cNvSpPr>
            <a:spLocks/>
          </p:cNvSpPr>
          <p:nvPr/>
        </p:nvSpPr>
        <p:spPr bwMode="auto">
          <a:xfrm>
            <a:off x="37859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9" name="Oval 588"/>
          <p:cNvSpPr>
            <a:spLocks/>
          </p:cNvSpPr>
          <p:nvPr/>
        </p:nvSpPr>
        <p:spPr bwMode="auto">
          <a:xfrm>
            <a:off x="4746328" y="3810599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2" name="Oval 591"/>
          <p:cNvSpPr>
            <a:spLocks/>
          </p:cNvSpPr>
          <p:nvPr/>
        </p:nvSpPr>
        <p:spPr bwMode="auto">
          <a:xfrm>
            <a:off x="5066468" y="3810599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5" name="Oval 594"/>
          <p:cNvSpPr>
            <a:spLocks/>
          </p:cNvSpPr>
          <p:nvPr/>
        </p:nvSpPr>
        <p:spPr bwMode="auto">
          <a:xfrm>
            <a:off x="57067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6" name="Oval 595"/>
          <p:cNvSpPr>
            <a:spLocks/>
          </p:cNvSpPr>
          <p:nvPr/>
        </p:nvSpPr>
        <p:spPr bwMode="auto">
          <a:xfrm>
            <a:off x="53866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7" name="Oval 596"/>
          <p:cNvSpPr>
            <a:spLocks/>
          </p:cNvSpPr>
          <p:nvPr/>
        </p:nvSpPr>
        <p:spPr bwMode="auto">
          <a:xfrm>
            <a:off x="58668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9" name="Oval 598"/>
          <p:cNvSpPr>
            <a:spLocks/>
          </p:cNvSpPr>
          <p:nvPr/>
        </p:nvSpPr>
        <p:spPr bwMode="auto">
          <a:xfrm>
            <a:off x="63470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1" name="Oval 600"/>
          <p:cNvSpPr>
            <a:spLocks/>
          </p:cNvSpPr>
          <p:nvPr/>
        </p:nvSpPr>
        <p:spPr bwMode="auto">
          <a:xfrm>
            <a:off x="61869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2" name="Oval 601"/>
          <p:cNvSpPr>
            <a:spLocks/>
          </p:cNvSpPr>
          <p:nvPr/>
        </p:nvSpPr>
        <p:spPr bwMode="auto">
          <a:xfrm>
            <a:off x="6827257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9" name="Oval 608"/>
          <p:cNvSpPr>
            <a:spLocks/>
          </p:cNvSpPr>
          <p:nvPr/>
        </p:nvSpPr>
        <p:spPr bwMode="auto">
          <a:xfrm>
            <a:off x="90464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2" name="Oval 611"/>
          <p:cNvSpPr>
            <a:spLocks/>
          </p:cNvSpPr>
          <p:nvPr/>
        </p:nvSpPr>
        <p:spPr bwMode="auto">
          <a:xfrm>
            <a:off x="12247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" name="Oval 613"/>
          <p:cNvSpPr>
            <a:spLocks/>
          </p:cNvSpPr>
          <p:nvPr/>
        </p:nvSpPr>
        <p:spPr bwMode="auto">
          <a:xfrm>
            <a:off x="17049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" name="Oval 614"/>
          <p:cNvSpPr>
            <a:spLocks/>
          </p:cNvSpPr>
          <p:nvPr/>
        </p:nvSpPr>
        <p:spPr bwMode="auto">
          <a:xfrm>
            <a:off x="13848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7" name="Oval 616"/>
          <p:cNvSpPr>
            <a:spLocks/>
          </p:cNvSpPr>
          <p:nvPr/>
        </p:nvSpPr>
        <p:spPr bwMode="auto">
          <a:xfrm>
            <a:off x="202513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8" name="Oval 617"/>
          <p:cNvSpPr>
            <a:spLocks/>
          </p:cNvSpPr>
          <p:nvPr/>
        </p:nvSpPr>
        <p:spPr bwMode="auto">
          <a:xfrm>
            <a:off x="234527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1" name="Oval 620"/>
          <p:cNvSpPr>
            <a:spLocks/>
          </p:cNvSpPr>
          <p:nvPr/>
        </p:nvSpPr>
        <p:spPr bwMode="auto">
          <a:xfrm>
            <a:off x="266541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" name="Oval 623"/>
          <p:cNvSpPr>
            <a:spLocks/>
          </p:cNvSpPr>
          <p:nvPr/>
        </p:nvSpPr>
        <p:spPr bwMode="auto">
          <a:xfrm>
            <a:off x="33056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5" name="Oval 624"/>
          <p:cNvSpPr>
            <a:spLocks/>
          </p:cNvSpPr>
          <p:nvPr/>
        </p:nvSpPr>
        <p:spPr bwMode="auto">
          <a:xfrm>
            <a:off x="29855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6" name="Oval 625"/>
          <p:cNvSpPr>
            <a:spLocks/>
          </p:cNvSpPr>
          <p:nvPr/>
        </p:nvSpPr>
        <p:spPr bwMode="auto">
          <a:xfrm>
            <a:off x="34657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7" name="Oval 626"/>
          <p:cNvSpPr>
            <a:spLocks/>
          </p:cNvSpPr>
          <p:nvPr/>
        </p:nvSpPr>
        <p:spPr bwMode="auto">
          <a:xfrm>
            <a:off x="362583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8" name="Oval 627"/>
          <p:cNvSpPr>
            <a:spLocks/>
          </p:cNvSpPr>
          <p:nvPr/>
        </p:nvSpPr>
        <p:spPr bwMode="auto">
          <a:xfrm>
            <a:off x="39459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0" name="Oval 629"/>
          <p:cNvSpPr>
            <a:spLocks/>
          </p:cNvSpPr>
          <p:nvPr/>
        </p:nvSpPr>
        <p:spPr bwMode="auto">
          <a:xfrm>
            <a:off x="378590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2" name="Oval 631"/>
          <p:cNvSpPr>
            <a:spLocks/>
          </p:cNvSpPr>
          <p:nvPr/>
        </p:nvSpPr>
        <p:spPr bwMode="auto">
          <a:xfrm>
            <a:off x="442618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3" name="Oval 632"/>
          <p:cNvSpPr>
            <a:spLocks/>
          </p:cNvSpPr>
          <p:nvPr/>
        </p:nvSpPr>
        <p:spPr bwMode="auto">
          <a:xfrm>
            <a:off x="474632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4" name="Oval 633"/>
          <p:cNvSpPr>
            <a:spLocks/>
          </p:cNvSpPr>
          <p:nvPr/>
        </p:nvSpPr>
        <p:spPr bwMode="auto">
          <a:xfrm>
            <a:off x="490639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5" name="Oval 634"/>
          <p:cNvSpPr>
            <a:spLocks/>
          </p:cNvSpPr>
          <p:nvPr/>
        </p:nvSpPr>
        <p:spPr bwMode="auto">
          <a:xfrm>
            <a:off x="458625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6" name="Oval 635"/>
          <p:cNvSpPr>
            <a:spLocks/>
          </p:cNvSpPr>
          <p:nvPr/>
        </p:nvSpPr>
        <p:spPr bwMode="auto">
          <a:xfrm>
            <a:off x="506646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7" name="Oval 636"/>
          <p:cNvSpPr>
            <a:spLocks/>
          </p:cNvSpPr>
          <p:nvPr/>
        </p:nvSpPr>
        <p:spPr bwMode="auto">
          <a:xfrm>
            <a:off x="522653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8" name="Oval 637"/>
          <p:cNvSpPr>
            <a:spLocks/>
          </p:cNvSpPr>
          <p:nvPr/>
        </p:nvSpPr>
        <p:spPr bwMode="auto">
          <a:xfrm>
            <a:off x="55466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4" name="Oval 643"/>
          <p:cNvSpPr>
            <a:spLocks/>
          </p:cNvSpPr>
          <p:nvPr/>
        </p:nvSpPr>
        <p:spPr bwMode="auto">
          <a:xfrm>
            <a:off x="65070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7" name="Oval 646"/>
          <p:cNvSpPr>
            <a:spLocks/>
          </p:cNvSpPr>
          <p:nvPr/>
        </p:nvSpPr>
        <p:spPr bwMode="auto">
          <a:xfrm>
            <a:off x="66671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8" name="Oval 647"/>
          <p:cNvSpPr>
            <a:spLocks/>
          </p:cNvSpPr>
          <p:nvPr/>
        </p:nvSpPr>
        <p:spPr bwMode="auto">
          <a:xfrm>
            <a:off x="6987346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2" name="Oval 651"/>
          <p:cNvSpPr>
            <a:spLocks/>
          </p:cNvSpPr>
          <p:nvPr/>
        </p:nvSpPr>
        <p:spPr bwMode="auto">
          <a:xfrm>
            <a:off x="7445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4" name="Oval 653"/>
          <p:cNvSpPr>
            <a:spLocks/>
          </p:cNvSpPr>
          <p:nvPr/>
        </p:nvSpPr>
        <p:spPr bwMode="auto">
          <a:xfrm>
            <a:off x="5845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5" name="Oval 654"/>
          <p:cNvSpPr>
            <a:spLocks/>
          </p:cNvSpPr>
          <p:nvPr/>
        </p:nvSpPr>
        <p:spPr bwMode="auto">
          <a:xfrm>
            <a:off x="10647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4" name="Oval 663"/>
          <p:cNvSpPr>
            <a:spLocks/>
          </p:cNvSpPr>
          <p:nvPr/>
        </p:nvSpPr>
        <p:spPr bwMode="auto">
          <a:xfrm>
            <a:off x="2185208" y="4167915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0" name="Oval 669"/>
          <p:cNvSpPr>
            <a:spLocks/>
          </p:cNvSpPr>
          <p:nvPr/>
        </p:nvSpPr>
        <p:spPr bwMode="auto">
          <a:xfrm>
            <a:off x="346576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2" name="Oval 671"/>
          <p:cNvSpPr>
            <a:spLocks/>
          </p:cNvSpPr>
          <p:nvPr/>
        </p:nvSpPr>
        <p:spPr bwMode="auto">
          <a:xfrm>
            <a:off x="39459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3" name="Oval 672"/>
          <p:cNvSpPr>
            <a:spLocks/>
          </p:cNvSpPr>
          <p:nvPr/>
        </p:nvSpPr>
        <p:spPr bwMode="auto">
          <a:xfrm>
            <a:off x="410604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" name="Oval 674"/>
          <p:cNvSpPr>
            <a:spLocks/>
          </p:cNvSpPr>
          <p:nvPr/>
        </p:nvSpPr>
        <p:spPr bwMode="auto">
          <a:xfrm>
            <a:off x="42661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6" name="Oval 675"/>
          <p:cNvSpPr>
            <a:spLocks/>
          </p:cNvSpPr>
          <p:nvPr/>
        </p:nvSpPr>
        <p:spPr bwMode="auto">
          <a:xfrm>
            <a:off x="4426188" y="4167915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0" name="Oval 689"/>
          <p:cNvSpPr>
            <a:spLocks/>
          </p:cNvSpPr>
          <p:nvPr/>
        </p:nvSpPr>
        <p:spPr bwMode="auto">
          <a:xfrm>
            <a:off x="6827257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4" name="Oval 693"/>
          <p:cNvSpPr>
            <a:spLocks/>
          </p:cNvSpPr>
          <p:nvPr/>
        </p:nvSpPr>
        <p:spPr bwMode="auto">
          <a:xfrm>
            <a:off x="26436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5" name="Oval 694"/>
          <p:cNvSpPr>
            <a:spLocks/>
          </p:cNvSpPr>
          <p:nvPr/>
        </p:nvSpPr>
        <p:spPr bwMode="auto">
          <a:xfrm>
            <a:off x="42443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17" name="Oval 716"/>
          <p:cNvSpPr>
            <a:spLocks/>
          </p:cNvSpPr>
          <p:nvPr/>
        </p:nvSpPr>
        <p:spPr bwMode="auto">
          <a:xfrm>
            <a:off x="410604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19" name="Oval 718"/>
          <p:cNvSpPr>
            <a:spLocks/>
          </p:cNvSpPr>
          <p:nvPr/>
        </p:nvSpPr>
        <p:spPr bwMode="auto">
          <a:xfrm>
            <a:off x="426611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25" name="Straight Connector 824"/>
          <p:cNvCxnSpPr>
            <a:stCxn id="695" idx="7"/>
            <a:endCxn id="654" idx="3"/>
          </p:cNvCxnSpPr>
          <p:nvPr/>
        </p:nvCxnSpPr>
        <p:spPr bwMode="auto">
          <a:xfrm flipV="1">
            <a:off x="47053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6" name="Straight Connector 825"/>
          <p:cNvCxnSpPr>
            <a:stCxn id="654" idx="6"/>
            <a:endCxn id="652" idx="2"/>
          </p:cNvCxnSpPr>
          <p:nvPr/>
        </p:nvCxnSpPr>
        <p:spPr bwMode="auto">
          <a:xfrm>
            <a:off x="63850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7" name="Straight Connector 826"/>
          <p:cNvCxnSpPr>
            <a:stCxn id="652" idx="7"/>
            <a:endCxn id="609" idx="3"/>
          </p:cNvCxnSpPr>
          <p:nvPr/>
        </p:nvCxnSpPr>
        <p:spPr bwMode="auto">
          <a:xfrm flipV="1">
            <a:off x="7906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" name="Straight Connector 827"/>
          <p:cNvCxnSpPr>
            <a:stCxn id="609" idx="5"/>
            <a:endCxn id="655" idx="1"/>
          </p:cNvCxnSpPr>
          <p:nvPr/>
        </p:nvCxnSpPr>
        <p:spPr bwMode="auto">
          <a:xfrm>
            <a:off x="95074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" name="Straight Connector 828"/>
          <p:cNvCxnSpPr>
            <a:stCxn id="612" idx="3"/>
            <a:endCxn id="655" idx="7"/>
          </p:cNvCxnSpPr>
          <p:nvPr/>
        </p:nvCxnSpPr>
        <p:spPr bwMode="auto">
          <a:xfrm flipH="1">
            <a:off x="11108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0" name="Straight Connector 829"/>
          <p:cNvCxnSpPr>
            <a:stCxn id="615" idx="2"/>
            <a:endCxn id="612" idx="6"/>
          </p:cNvCxnSpPr>
          <p:nvPr/>
        </p:nvCxnSpPr>
        <p:spPr bwMode="auto">
          <a:xfrm flipH="1">
            <a:off x="127878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" name="Straight Connector 830"/>
          <p:cNvCxnSpPr>
            <a:stCxn id="615" idx="7"/>
            <a:endCxn id="569" idx="3"/>
          </p:cNvCxnSpPr>
          <p:nvPr/>
        </p:nvCxnSpPr>
        <p:spPr bwMode="auto">
          <a:xfrm flipV="1">
            <a:off x="14309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" name="Straight Connector 831"/>
          <p:cNvCxnSpPr>
            <a:stCxn id="569" idx="5"/>
            <a:endCxn id="614" idx="1"/>
          </p:cNvCxnSpPr>
          <p:nvPr/>
        </p:nvCxnSpPr>
        <p:spPr bwMode="auto">
          <a:xfrm>
            <a:off x="15910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" name="Straight Connector 832"/>
          <p:cNvCxnSpPr>
            <a:stCxn id="614" idx="7"/>
            <a:endCxn id="572" idx="3"/>
          </p:cNvCxnSpPr>
          <p:nvPr/>
        </p:nvCxnSpPr>
        <p:spPr bwMode="auto">
          <a:xfrm flipV="1">
            <a:off x="17510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4" name="Straight Connector 833"/>
          <p:cNvCxnSpPr>
            <a:stCxn id="617" idx="1"/>
            <a:endCxn id="572" idx="5"/>
          </p:cNvCxnSpPr>
          <p:nvPr/>
        </p:nvCxnSpPr>
        <p:spPr bwMode="auto">
          <a:xfrm flipH="1" flipV="1">
            <a:off x="191116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5" name="Straight Connector 834"/>
          <p:cNvCxnSpPr>
            <a:stCxn id="664" idx="1"/>
            <a:endCxn id="617" idx="5"/>
          </p:cNvCxnSpPr>
          <p:nvPr/>
        </p:nvCxnSpPr>
        <p:spPr bwMode="auto">
          <a:xfrm flipH="1" flipV="1">
            <a:off x="2071230" y="4035349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6" name="Straight Connector 835"/>
          <p:cNvCxnSpPr>
            <a:stCxn id="618" idx="3"/>
          </p:cNvCxnSpPr>
          <p:nvPr/>
        </p:nvCxnSpPr>
        <p:spPr bwMode="auto">
          <a:xfrm flipH="1">
            <a:off x="2223630" y="4035349"/>
            <a:ext cx="129556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7" name="Straight Connector 836"/>
          <p:cNvCxnSpPr>
            <a:stCxn id="575" idx="3"/>
            <a:endCxn id="618" idx="7"/>
          </p:cNvCxnSpPr>
          <p:nvPr/>
        </p:nvCxnSpPr>
        <p:spPr bwMode="auto">
          <a:xfrm flipH="1">
            <a:off x="2391370" y="3856691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8" name="Straight Connector 837"/>
          <p:cNvCxnSpPr>
            <a:stCxn id="577" idx="2"/>
            <a:endCxn id="575" idx="6"/>
          </p:cNvCxnSpPr>
          <p:nvPr/>
        </p:nvCxnSpPr>
        <p:spPr bwMode="auto">
          <a:xfrm flipH="1">
            <a:off x="2559348" y="3837599"/>
            <a:ext cx="10607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" name="Straight Connector 838"/>
          <p:cNvCxnSpPr>
            <a:stCxn id="534" idx="3"/>
            <a:endCxn id="577" idx="7"/>
          </p:cNvCxnSpPr>
          <p:nvPr/>
        </p:nvCxnSpPr>
        <p:spPr bwMode="auto">
          <a:xfrm flipH="1">
            <a:off x="27115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0" name="Straight Connector 839"/>
          <p:cNvCxnSpPr>
            <a:stCxn id="534" idx="5"/>
            <a:endCxn id="581" idx="1"/>
          </p:cNvCxnSpPr>
          <p:nvPr/>
        </p:nvCxnSpPr>
        <p:spPr bwMode="auto">
          <a:xfrm>
            <a:off x="28715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3" name="Straight Connector 842"/>
          <p:cNvCxnSpPr>
            <a:stCxn id="581" idx="7"/>
            <a:endCxn id="535" idx="3"/>
          </p:cNvCxnSpPr>
          <p:nvPr/>
        </p:nvCxnSpPr>
        <p:spPr bwMode="auto">
          <a:xfrm flipV="1">
            <a:off x="303165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6" name="Straight Connector 845"/>
          <p:cNvCxnSpPr>
            <a:stCxn id="535" idx="5"/>
            <a:endCxn id="580" idx="1"/>
          </p:cNvCxnSpPr>
          <p:nvPr/>
        </p:nvCxnSpPr>
        <p:spPr bwMode="auto">
          <a:xfrm>
            <a:off x="319172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" name="Straight Connector 849"/>
          <p:cNvCxnSpPr>
            <a:stCxn id="580" idx="5"/>
            <a:endCxn id="626" idx="1"/>
          </p:cNvCxnSpPr>
          <p:nvPr/>
        </p:nvCxnSpPr>
        <p:spPr bwMode="auto">
          <a:xfrm>
            <a:off x="33517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4" name="Straight Connector 853"/>
          <p:cNvCxnSpPr>
            <a:endCxn id="583" idx="3"/>
          </p:cNvCxnSpPr>
          <p:nvPr/>
        </p:nvCxnSpPr>
        <p:spPr bwMode="auto">
          <a:xfrm flipV="1">
            <a:off x="3504190" y="3856691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6" name="Straight Connector 855"/>
          <p:cNvCxnSpPr>
            <a:stCxn id="586" idx="2"/>
            <a:endCxn id="583" idx="6"/>
          </p:cNvCxnSpPr>
          <p:nvPr/>
        </p:nvCxnSpPr>
        <p:spPr bwMode="auto">
          <a:xfrm flipH="1">
            <a:off x="367983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9" name="Straight Connector 858"/>
          <p:cNvCxnSpPr>
            <a:stCxn id="628" idx="1"/>
            <a:endCxn id="586" idx="5"/>
          </p:cNvCxnSpPr>
          <p:nvPr/>
        </p:nvCxnSpPr>
        <p:spPr bwMode="auto">
          <a:xfrm flipH="1" flipV="1">
            <a:off x="38320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2" name="Straight Connector 861"/>
          <p:cNvCxnSpPr>
            <a:stCxn id="673" idx="1"/>
            <a:endCxn id="628" idx="5"/>
          </p:cNvCxnSpPr>
          <p:nvPr/>
        </p:nvCxnSpPr>
        <p:spPr bwMode="auto">
          <a:xfrm flipH="1" flipV="1">
            <a:off x="39920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5" name="Straight Connector 864"/>
          <p:cNvCxnSpPr>
            <a:stCxn id="673" idx="6"/>
            <a:endCxn id="675" idx="2"/>
          </p:cNvCxnSpPr>
          <p:nvPr/>
        </p:nvCxnSpPr>
        <p:spPr bwMode="auto">
          <a:xfrm>
            <a:off x="416004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9" name="Straight Connector 868"/>
          <p:cNvCxnSpPr>
            <a:stCxn id="632" idx="3"/>
            <a:endCxn id="675" idx="7"/>
          </p:cNvCxnSpPr>
          <p:nvPr/>
        </p:nvCxnSpPr>
        <p:spPr bwMode="auto">
          <a:xfrm flipH="1">
            <a:off x="43122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2" name="Straight Connector 871"/>
          <p:cNvCxnSpPr>
            <a:stCxn id="637" idx="2"/>
            <a:endCxn id="632" idx="6"/>
          </p:cNvCxnSpPr>
          <p:nvPr/>
        </p:nvCxnSpPr>
        <p:spPr bwMode="auto">
          <a:xfrm flipH="1">
            <a:off x="4480188" y="4016257"/>
            <a:ext cx="74635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2" name="Straight Connector 881"/>
          <p:cNvCxnSpPr>
            <a:stCxn id="596" idx="3"/>
            <a:endCxn id="637" idx="7"/>
          </p:cNvCxnSpPr>
          <p:nvPr/>
        </p:nvCxnSpPr>
        <p:spPr bwMode="auto">
          <a:xfrm flipH="1">
            <a:off x="527263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6" name="Straight Connector 885"/>
          <p:cNvCxnSpPr>
            <a:stCxn id="596" idx="5"/>
            <a:endCxn id="638" idx="1"/>
          </p:cNvCxnSpPr>
          <p:nvPr/>
        </p:nvCxnSpPr>
        <p:spPr bwMode="auto">
          <a:xfrm>
            <a:off x="54327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9" name="Straight Connector 888"/>
          <p:cNvCxnSpPr>
            <a:stCxn id="638" idx="7"/>
            <a:endCxn id="595" idx="3"/>
          </p:cNvCxnSpPr>
          <p:nvPr/>
        </p:nvCxnSpPr>
        <p:spPr bwMode="auto">
          <a:xfrm flipV="1">
            <a:off x="55927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2" name="Straight Connector 891"/>
          <p:cNvCxnSpPr>
            <a:stCxn id="597" idx="2"/>
            <a:endCxn id="595" idx="6"/>
          </p:cNvCxnSpPr>
          <p:nvPr/>
        </p:nvCxnSpPr>
        <p:spPr bwMode="auto">
          <a:xfrm flipH="1">
            <a:off x="57607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5" name="Straight Connector 894"/>
          <p:cNvCxnSpPr>
            <a:stCxn id="554" idx="3"/>
            <a:endCxn id="597" idx="7"/>
          </p:cNvCxnSpPr>
          <p:nvPr/>
        </p:nvCxnSpPr>
        <p:spPr bwMode="auto">
          <a:xfrm flipH="1">
            <a:off x="59129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8" name="Straight Connector 897"/>
          <p:cNvCxnSpPr>
            <a:stCxn id="554" idx="5"/>
            <a:endCxn id="601" idx="1"/>
          </p:cNvCxnSpPr>
          <p:nvPr/>
        </p:nvCxnSpPr>
        <p:spPr bwMode="auto">
          <a:xfrm>
            <a:off x="60729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2" name="Straight Connector 901"/>
          <p:cNvCxnSpPr>
            <a:stCxn id="601" idx="6"/>
            <a:endCxn id="599" idx="2"/>
          </p:cNvCxnSpPr>
          <p:nvPr/>
        </p:nvCxnSpPr>
        <p:spPr bwMode="auto">
          <a:xfrm>
            <a:off x="624095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5" name="Straight Connector 904"/>
          <p:cNvCxnSpPr>
            <a:stCxn id="599" idx="5"/>
            <a:endCxn id="644" idx="1"/>
          </p:cNvCxnSpPr>
          <p:nvPr/>
        </p:nvCxnSpPr>
        <p:spPr bwMode="auto">
          <a:xfrm>
            <a:off x="63931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8" name="Straight Connector 907"/>
          <p:cNvCxnSpPr>
            <a:stCxn id="644" idx="6"/>
            <a:endCxn id="647" idx="2"/>
          </p:cNvCxnSpPr>
          <p:nvPr/>
        </p:nvCxnSpPr>
        <p:spPr bwMode="auto">
          <a:xfrm>
            <a:off x="656109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2" name="Straight Connector 911"/>
          <p:cNvCxnSpPr>
            <a:stCxn id="647" idx="5"/>
            <a:endCxn id="690" idx="1"/>
          </p:cNvCxnSpPr>
          <p:nvPr/>
        </p:nvCxnSpPr>
        <p:spPr bwMode="auto">
          <a:xfrm>
            <a:off x="6713260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6" name="Straight Connector 915"/>
          <p:cNvCxnSpPr>
            <a:stCxn id="648" idx="3"/>
            <a:endCxn id="690" idx="7"/>
          </p:cNvCxnSpPr>
          <p:nvPr/>
        </p:nvCxnSpPr>
        <p:spPr bwMode="auto">
          <a:xfrm flipH="1">
            <a:off x="6873349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6" name="Straight Connector 935"/>
          <p:cNvCxnSpPr>
            <a:stCxn id="578" idx="3"/>
            <a:endCxn id="621" idx="7"/>
          </p:cNvCxnSpPr>
          <p:nvPr/>
        </p:nvCxnSpPr>
        <p:spPr bwMode="auto">
          <a:xfrm flipH="1">
            <a:off x="271151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0" name="Straight Connector 939"/>
          <p:cNvCxnSpPr>
            <a:stCxn id="578" idx="5"/>
            <a:endCxn id="625" idx="1"/>
          </p:cNvCxnSpPr>
          <p:nvPr/>
        </p:nvCxnSpPr>
        <p:spPr bwMode="auto">
          <a:xfrm>
            <a:off x="287158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3" name="Straight Connector 942"/>
          <p:cNvCxnSpPr>
            <a:stCxn id="625" idx="7"/>
            <a:endCxn id="579" idx="3"/>
          </p:cNvCxnSpPr>
          <p:nvPr/>
        </p:nvCxnSpPr>
        <p:spPr bwMode="auto">
          <a:xfrm flipV="1">
            <a:off x="30316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7" name="Straight Connector 946"/>
          <p:cNvCxnSpPr>
            <a:endCxn id="624" idx="1"/>
          </p:cNvCxnSpPr>
          <p:nvPr/>
        </p:nvCxnSpPr>
        <p:spPr bwMode="auto">
          <a:xfrm>
            <a:off x="3199628" y="3864599"/>
            <a:ext cx="113978" cy="132566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0" name="Straight Connector 949"/>
          <p:cNvCxnSpPr>
            <a:stCxn id="624" idx="5"/>
            <a:endCxn id="670" idx="1"/>
          </p:cNvCxnSpPr>
          <p:nvPr/>
        </p:nvCxnSpPr>
        <p:spPr bwMode="auto">
          <a:xfrm>
            <a:off x="335179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3" name="Straight Connector 952"/>
          <p:cNvCxnSpPr>
            <a:stCxn id="627" idx="3"/>
            <a:endCxn id="670" idx="7"/>
          </p:cNvCxnSpPr>
          <p:nvPr/>
        </p:nvCxnSpPr>
        <p:spPr bwMode="auto">
          <a:xfrm flipH="1">
            <a:off x="351186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6" name="Straight Connector 955"/>
          <p:cNvCxnSpPr>
            <a:stCxn id="627" idx="6"/>
            <a:endCxn id="630" idx="2"/>
          </p:cNvCxnSpPr>
          <p:nvPr/>
        </p:nvCxnSpPr>
        <p:spPr bwMode="auto">
          <a:xfrm>
            <a:off x="367983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9" name="Straight Connector 958"/>
          <p:cNvCxnSpPr>
            <a:stCxn id="630" idx="5"/>
            <a:endCxn id="672" idx="1"/>
          </p:cNvCxnSpPr>
          <p:nvPr/>
        </p:nvCxnSpPr>
        <p:spPr bwMode="auto">
          <a:xfrm>
            <a:off x="383200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3" name="Straight Connector 962"/>
          <p:cNvCxnSpPr>
            <a:stCxn id="672" idx="5"/>
            <a:endCxn id="717" idx="1"/>
          </p:cNvCxnSpPr>
          <p:nvPr/>
        </p:nvCxnSpPr>
        <p:spPr bwMode="auto">
          <a:xfrm>
            <a:off x="399207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6" name="Straight Connector 965"/>
          <p:cNvCxnSpPr>
            <a:stCxn id="719" idx="2"/>
            <a:endCxn id="717" idx="6"/>
          </p:cNvCxnSpPr>
          <p:nvPr/>
        </p:nvCxnSpPr>
        <p:spPr bwMode="auto">
          <a:xfrm flipH="1">
            <a:off x="4160048" y="437357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1" name="Straight Connector 970"/>
          <p:cNvCxnSpPr>
            <a:stCxn id="719" idx="7"/>
            <a:endCxn id="676" idx="3"/>
          </p:cNvCxnSpPr>
          <p:nvPr/>
        </p:nvCxnSpPr>
        <p:spPr bwMode="auto">
          <a:xfrm flipV="1">
            <a:off x="431221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6" name="Straight Connector 975"/>
          <p:cNvCxnSpPr>
            <a:stCxn id="676" idx="7"/>
            <a:endCxn id="635" idx="3"/>
          </p:cNvCxnSpPr>
          <p:nvPr/>
        </p:nvCxnSpPr>
        <p:spPr bwMode="auto">
          <a:xfrm flipV="1">
            <a:off x="4472280" y="4035349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9" name="Straight Connector 978"/>
          <p:cNvCxnSpPr>
            <a:stCxn id="635" idx="7"/>
            <a:endCxn id="589" idx="3"/>
          </p:cNvCxnSpPr>
          <p:nvPr/>
        </p:nvCxnSpPr>
        <p:spPr bwMode="auto">
          <a:xfrm flipV="1">
            <a:off x="4632350" y="3856691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" name="Straight Connector 982"/>
          <p:cNvCxnSpPr>
            <a:stCxn id="589" idx="7"/>
            <a:endCxn id="546" idx="3"/>
          </p:cNvCxnSpPr>
          <p:nvPr/>
        </p:nvCxnSpPr>
        <p:spPr bwMode="auto">
          <a:xfrm flipV="1">
            <a:off x="4792420" y="3678033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7" name="Straight Connector 986"/>
          <p:cNvCxnSpPr>
            <a:stCxn id="592" idx="1"/>
            <a:endCxn id="546" idx="5"/>
          </p:cNvCxnSpPr>
          <p:nvPr/>
        </p:nvCxnSpPr>
        <p:spPr bwMode="auto">
          <a:xfrm flipH="1" flipV="1">
            <a:off x="4952490" y="3678033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2" name="Straight Connector 991"/>
          <p:cNvCxnSpPr>
            <a:stCxn id="549" idx="3"/>
            <a:endCxn id="592" idx="7"/>
          </p:cNvCxnSpPr>
          <p:nvPr/>
        </p:nvCxnSpPr>
        <p:spPr bwMode="auto">
          <a:xfrm flipH="1">
            <a:off x="5112560" y="3678033"/>
            <a:ext cx="121886" cy="140474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6" name="Straight Connector 995"/>
          <p:cNvCxnSpPr>
            <a:stCxn id="549" idx="7"/>
            <a:endCxn id="508" idx="3"/>
          </p:cNvCxnSpPr>
          <p:nvPr/>
        </p:nvCxnSpPr>
        <p:spPr bwMode="auto">
          <a:xfrm flipV="1">
            <a:off x="5272630" y="3499375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1" name="Straight Connector 1000"/>
          <p:cNvCxnSpPr>
            <a:stCxn id="550" idx="1"/>
          </p:cNvCxnSpPr>
          <p:nvPr/>
        </p:nvCxnSpPr>
        <p:spPr bwMode="auto">
          <a:xfrm flipH="1" flipV="1">
            <a:off x="5440608" y="3507283"/>
            <a:ext cx="113978" cy="132566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4" name="Straight Connector 1003"/>
          <p:cNvCxnSpPr>
            <a:stCxn id="507" idx="2"/>
            <a:endCxn id="550" idx="7"/>
          </p:cNvCxnSpPr>
          <p:nvPr/>
        </p:nvCxnSpPr>
        <p:spPr bwMode="auto">
          <a:xfrm flipH="1">
            <a:off x="5592770" y="3480283"/>
            <a:ext cx="113978" cy="159566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9" name="Straight Connector 1018"/>
          <p:cNvCxnSpPr>
            <a:stCxn id="509" idx="2"/>
            <a:endCxn id="507" idx="6"/>
          </p:cNvCxnSpPr>
          <p:nvPr/>
        </p:nvCxnSpPr>
        <p:spPr bwMode="auto">
          <a:xfrm flipH="1">
            <a:off x="5760748" y="348028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3" name="Straight Connector 1022"/>
          <p:cNvCxnSpPr>
            <a:stCxn id="509" idx="7"/>
            <a:endCxn id="465" idx="3"/>
          </p:cNvCxnSpPr>
          <p:nvPr/>
        </p:nvCxnSpPr>
        <p:spPr bwMode="auto">
          <a:xfrm flipV="1">
            <a:off x="5912910" y="332071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" name="Straight Connector 1025"/>
          <p:cNvCxnSpPr>
            <a:stCxn id="465" idx="5"/>
            <a:endCxn id="513" idx="1"/>
          </p:cNvCxnSpPr>
          <p:nvPr/>
        </p:nvCxnSpPr>
        <p:spPr bwMode="auto">
          <a:xfrm>
            <a:off x="6072980" y="332071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9" name="Straight Connector 1028"/>
          <p:cNvCxnSpPr>
            <a:stCxn id="513" idx="6"/>
            <a:endCxn id="511" idx="2"/>
          </p:cNvCxnSpPr>
          <p:nvPr/>
        </p:nvCxnSpPr>
        <p:spPr bwMode="auto">
          <a:xfrm>
            <a:off x="6240958" y="348028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2" name="Straight Connector 1031"/>
          <p:cNvCxnSpPr>
            <a:stCxn id="556" idx="1"/>
            <a:endCxn id="511" idx="5"/>
          </p:cNvCxnSpPr>
          <p:nvPr/>
        </p:nvCxnSpPr>
        <p:spPr bwMode="auto">
          <a:xfrm flipH="1" flipV="1">
            <a:off x="6393120" y="3499375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6" name="Straight Connector 1035"/>
          <p:cNvCxnSpPr>
            <a:stCxn id="559" idx="2"/>
            <a:endCxn id="556" idx="6"/>
          </p:cNvCxnSpPr>
          <p:nvPr/>
        </p:nvCxnSpPr>
        <p:spPr bwMode="auto">
          <a:xfrm flipH="1">
            <a:off x="6561098" y="3658941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3" name="Straight Connector 1042"/>
          <p:cNvCxnSpPr>
            <a:stCxn id="602" idx="1"/>
            <a:endCxn id="559" idx="5"/>
          </p:cNvCxnSpPr>
          <p:nvPr/>
        </p:nvCxnSpPr>
        <p:spPr bwMode="auto">
          <a:xfrm flipH="1" flipV="1">
            <a:off x="6713260" y="3678033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6" name="Straight Connector 1045"/>
          <p:cNvCxnSpPr>
            <a:stCxn id="602" idx="7"/>
            <a:endCxn id="560" idx="3"/>
          </p:cNvCxnSpPr>
          <p:nvPr/>
        </p:nvCxnSpPr>
        <p:spPr bwMode="auto">
          <a:xfrm flipV="1">
            <a:off x="6873349" y="3678033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prstDash val="sysDot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0" name="Group 219"/>
          <p:cNvGrpSpPr/>
          <p:nvPr/>
        </p:nvGrpSpPr>
        <p:grpSpPr>
          <a:xfrm>
            <a:off x="7355508" y="4273908"/>
            <a:ext cx="1613172" cy="461665"/>
            <a:chOff x="7355508" y="4273908"/>
            <a:chExt cx="1613172" cy="461665"/>
          </a:xfrm>
        </p:grpSpPr>
        <p:sp>
          <p:nvSpPr>
            <p:cNvPr id="221" name="Text Box 2"/>
            <p:cNvSpPr txBox="1">
              <a:spLocks noChangeArrowheads="1"/>
            </p:cNvSpPr>
            <p:nvPr/>
          </p:nvSpPr>
          <p:spPr bwMode="auto">
            <a:xfrm>
              <a:off x="7639994" y="4273908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22" name="Line 159"/>
            <p:cNvSpPr>
              <a:spLocks noChangeShapeType="1"/>
            </p:cNvSpPr>
            <p:nvPr/>
          </p:nvSpPr>
          <p:spPr bwMode="auto">
            <a:xfrm flipH="1">
              <a:off x="7355508" y="4497364"/>
              <a:ext cx="300207" cy="12033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30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4" name="Straight Arrow Connector 203"/>
          <p:cNvCxnSpPr/>
          <p:nvPr/>
        </p:nvCxnSpPr>
        <p:spPr bwMode="auto">
          <a:xfrm flipV="1">
            <a:off x="4641522" y="1826604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5" name="Straight Arrow Connector 204"/>
          <p:cNvCxnSpPr/>
          <p:nvPr/>
        </p:nvCxnSpPr>
        <p:spPr bwMode="auto">
          <a:xfrm flipH="1" flipV="1">
            <a:off x="5057175" y="1827328"/>
            <a:ext cx="528540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526358" y="1826604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7137381" y="1827328"/>
            <a:ext cx="528540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15" name="Text Box 9"/>
          <p:cNvSpPr txBox="1">
            <a:spLocks noChangeArrowheads="1"/>
          </p:cNvSpPr>
          <p:nvPr/>
        </p:nvSpPr>
        <p:spPr bwMode="auto">
          <a:xfrm>
            <a:off x="390071" y="2276872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  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balat vesnced an eel 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76" name="Text Box 9"/>
          <p:cNvSpPr txBox="1">
            <a:spLocks noChangeArrowheads="1"/>
          </p:cNvSpPr>
          <p:nvPr/>
        </p:nvSpPr>
        <p:spPr bwMode="auto">
          <a:xfrm>
            <a:off x="390071" y="1332817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nee</a:t>
            </a:r>
            <a:r>
              <a:rPr lang="en-US" sz="2400" dirty="0" smtClean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balat vesnced an eel ond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Neighborhood:</a:t>
            </a:r>
          </a:p>
        </p:txBody>
      </p:sp>
    </p:spTree>
    <p:extLst>
      <p:ext uri="{BB962C8B-B14F-4D97-AF65-F5344CB8AC3E}">
        <p14:creationId xmlns:p14="http://schemas.microsoft.com/office/powerpoint/2010/main" val="34416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948045" y="181561"/>
            <a:ext cx="1880095" cy="871087"/>
            <a:chOff x="1522740" y="2060848"/>
            <a:chExt cx="1880095" cy="871087"/>
          </a:xfrm>
        </p:grpSpPr>
        <p:cxnSp>
          <p:nvCxnSpPr>
            <p:cNvPr id="197" name="Straight Arrow Connector 196"/>
            <p:cNvCxnSpPr>
              <a:stCxn id="198" idx="6"/>
              <a:endCxn id="199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8" name="Oval 197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00" name="Text Box 9"/>
            <p:cNvSpPr txBox="1">
              <a:spLocks noChangeArrowheads="1"/>
            </p:cNvSpPr>
            <p:nvPr/>
          </p:nvSpPr>
          <p:spPr bwMode="auto">
            <a:xfrm>
              <a:off x="2395458" y="2060848"/>
              <a:ext cx="1346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4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1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2" name="Text Box 9"/>
            <p:cNvSpPr txBox="1">
              <a:spLocks noChangeArrowheads="1"/>
            </p:cNvSpPr>
            <p:nvPr/>
          </p:nvSpPr>
          <p:spPr bwMode="auto">
            <a:xfrm>
              <a:off x="1744560" y="2469180"/>
              <a:ext cx="3478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16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INI</a:t>
              </a:r>
              <a:endParaRPr lang="en-US" sz="1600" u="sng" baseline="-25000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390071" y="460752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23" name="Text Box 9"/>
          <p:cNvSpPr txBox="1">
            <a:spLocks noChangeArrowheads="1"/>
          </p:cNvSpPr>
          <p:nvPr/>
        </p:nvSpPr>
        <p:spPr bwMode="auto">
          <a:xfrm>
            <a:off x="390071" y="4304971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561" name="Straight Connector 560"/>
          <p:cNvCxnSpPr/>
          <p:nvPr/>
        </p:nvCxnSpPr>
        <p:spPr bwMode="auto">
          <a:xfrm>
            <a:off x="289085" y="3317803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7" name="Straight Connector 516"/>
          <p:cNvCxnSpPr/>
          <p:nvPr/>
        </p:nvCxnSpPr>
        <p:spPr bwMode="auto">
          <a:xfrm>
            <a:off x="294393" y="4379923"/>
            <a:ext cx="67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Straight Connector 421"/>
          <p:cNvCxnSpPr/>
          <p:nvPr/>
        </p:nvCxnSpPr>
        <p:spPr bwMode="auto">
          <a:xfrm>
            <a:off x="318368" y="437357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4" name="Oval 533"/>
          <p:cNvSpPr>
            <a:spLocks/>
          </p:cNvSpPr>
          <p:nvPr/>
        </p:nvSpPr>
        <p:spPr bwMode="auto">
          <a:xfrm>
            <a:off x="28254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5" name="Oval 534"/>
          <p:cNvSpPr>
            <a:spLocks/>
          </p:cNvSpPr>
          <p:nvPr/>
        </p:nvSpPr>
        <p:spPr bwMode="auto">
          <a:xfrm>
            <a:off x="314562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4" name="Oval 553"/>
          <p:cNvSpPr>
            <a:spLocks/>
          </p:cNvSpPr>
          <p:nvPr/>
        </p:nvSpPr>
        <p:spPr bwMode="auto">
          <a:xfrm>
            <a:off x="60268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9" name="Oval 568"/>
          <p:cNvSpPr>
            <a:spLocks/>
          </p:cNvSpPr>
          <p:nvPr/>
        </p:nvSpPr>
        <p:spPr bwMode="auto">
          <a:xfrm>
            <a:off x="15449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2" name="Oval 571"/>
          <p:cNvSpPr>
            <a:spLocks/>
          </p:cNvSpPr>
          <p:nvPr/>
        </p:nvSpPr>
        <p:spPr bwMode="auto">
          <a:xfrm>
            <a:off x="186506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5" name="Oval 574"/>
          <p:cNvSpPr>
            <a:spLocks/>
          </p:cNvSpPr>
          <p:nvPr/>
        </p:nvSpPr>
        <p:spPr bwMode="auto">
          <a:xfrm>
            <a:off x="2505348" y="3810599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7" name="Oval 576"/>
          <p:cNvSpPr>
            <a:spLocks/>
          </p:cNvSpPr>
          <p:nvPr/>
        </p:nvSpPr>
        <p:spPr bwMode="auto">
          <a:xfrm>
            <a:off x="2665418" y="3810599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0" name="Oval 579"/>
          <p:cNvSpPr>
            <a:spLocks/>
          </p:cNvSpPr>
          <p:nvPr/>
        </p:nvSpPr>
        <p:spPr bwMode="auto">
          <a:xfrm>
            <a:off x="330569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1" name="Oval 580"/>
          <p:cNvSpPr>
            <a:spLocks/>
          </p:cNvSpPr>
          <p:nvPr/>
        </p:nvSpPr>
        <p:spPr bwMode="auto">
          <a:xfrm>
            <a:off x="29855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3" name="Oval 582"/>
          <p:cNvSpPr>
            <a:spLocks/>
          </p:cNvSpPr>
          <p:nvPr/>
        </p:nvSpPr>
        <p:spPr bwMode="auto">
          <a:xfrm>
            <a:off x="362583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6" name="Oval 585"/>
          <p:cNvSpPr>
            <a:spLocks/>
          </p:cNvSpPr>
          <p:nvPr/>
        </p:nvSpPr>
        <p:spPr bwMode="auto">
          <a:xfrm>
            <a:off x="37859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5" name="Oval 594"/>
          <p:cNvSpPr>
            <a:spLocks/>
          </p:cNvSpPr>
          <p:nvPr/>
        </p:nvSpPr>
        <p:spPr bwMode="auto">
          <a:xfrm>
            <a:off x="57067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6" name="Oval 595"/>
          <p:cNvSpPr>
            <a:spLocks/>
          </p:cNvSpPr>
          <p:nvPr/>
        </p:nvSpPr>
        <p:spPr bwMode="auto">
          <a:xfrm>
            <a:off x="53866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7" name="Oval 596"/>
          <p:cNvSpPr>
            <a:spLocks/>
          </p:cNvSpPr>
          <p:nvPr/>
        </p:nvSpPr>
        <p:spPr bwMode="auto">
          <a:xfrm>
            <a:off x="58668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9" name="Oval 598"/>
          <p:cNvSpPr>
            <a:spLocks/>
          </p:cNvSpPr>
          <p:nvPr/>
        </p:nvSpPr>
        <p:spPr bwMode="auto">
          <a:xfrm>
            <a:off x="63470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1" name="Oval 600"/>
          <p:cNvSpPr>
            <a:spLocks/>
          </p:cNvSpPr>
          <p:nvPr/>
        </p:nvSpPr>
        <p:spPr bwMode="auto">
          <a:xfrm>
            <a:off x="61869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9" name="Oval 608"/>
          <p:cNvSpPr>
            <a:spLocks/>
          </p:cNvSpPr>
          <p:nvPr/>
        </p:nvSpPr>
        <p:spPr bwMode="auto">
          <a:xfrm>
            <a:off x="90464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2" name="Oval 611"/>
          <p:cNvSpPr>
            <a:spLocks/>
          </p:cNvSpPr>
          <p:nvPr/>
        </p:nvSpPr>
        <p:spPr bwMode="auto">
          <a:xfrm>
            <a:off x="12247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" name="Oval 613"/>
          <p:cNvSpPr>
            <a:spLocks/>
          </p:cNvSpPr>
          <p:nvPr/>
        </p:nvSpPr>
        <p:spPr bwMode="auto">
          <a:xfrm>
            <a:off x="17049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" name="Oval 614"/>
          <p:cNvSpPr>
            <a:spLocks/>
          </p:cNvSpPr>
          <p:nvPr/>
        </p:nvSpPr>
        <p:spPr bwMode="auto">
          <a:xfrm>
            <a:off x="13848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7" name="Oval 616"/>
          <p:cNvSpPr>
            <a:spLocks/>
          </p:cNvSpPr>
          <p:nvPr/>
        </p:nvSpPr>
        <p:spPr bwMode="auto">
          <a:xfrm>
            <a:off x="202513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8" name="Oval 617"/>
          <p:cNvSpPr>
            <a:spLocks/>
          </p:cNvSpPr>
          <p:nvPr/>
        </p:nvSpPr>
        <p:spPr bwMode="auto">
          <a:xfrm>
            <a:off x="234527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6" name="Oval 625"/>
          <p:cNvSpPr>
            <a:spLocks/>
          </p:cNvSpPr>
          <p:nvPr/>
        </p:nvSpPr>
        <p:spPr bwMode="auto">
          <a:xfrm>
            <a:off x="34657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8" name="Oval 627"/>
          <p:cNvSpPr>
            <a:spLocks/>
          </p:cNvSpPr>
          <p:nvPr/>
        </p:nvSpPr>
        <p:spPr bwMode="auto">
          <a:xfrm>
            <a:off x="39459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2" name="Oval 631"/>
          <p:cNvSpPr>
            <a:spLocks/>
          </p:cNvSpPr>
          <p:nvPr/>
        </p:nvSpPr>
        <p:spPr bwMode="auto">
          <a:xfrm>
            <a:off x="442618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3" name="Oval 632"/>
          <p:cNvSpPr>
            <a:spLocks/>
          </p:cNvSpPr>
          <p:nvPr/>
        </p:nvSpPr>
        <p:spPr bwMode="auto">
          <a:xfrm>
            <a:off x="474632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4" name="Oval 633"/>
          <p:cNvSpPr>
            <a:spLocks/>
          </p:cNvSpPr>
          <p:nvPr/>
        </p:nvSpPr>
        <p:spPr bwMode="auto">
          <a:xfrm>
            <a:off x="490639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5" name="Oval 634"/>
          <p:cNvSpPr>
            <a:spLocks/>
          </p:cNvSpPr>
          <p:nvPr/>
        </p:nvSpPr>
        <p:spPr bwMode="auto">
          <a:xfrm>
            <a:off x="458625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6" name="Oval 635"/>
          <p:cNvSpPr>
            <a:spLocks/>
          </p:cNvSpPr>
          <p:nvPr/>
        </p:nvSpPr>
        <p:spPr bwMode="auto">
          <a:xfrm>
            <a:off x="506646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7" name="Oval 636"/>
          <p:cNvSpPr>
            <a:spLocks/>
          </p:cNvSpPr>
          <p:nvPr/>
        </p:nvSpPr>
        <p:spPr bwMode="auto">
          <a:xfrm>
            <a:off x="522653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8" name="Oval 637"/>
          <p:cNvSpPr>
            <a:spLocks/>
          </p:cNvSpPr>
          <p:nvPr/>
        </p:nvSpPr>
        <p:spPr bwMode="auto">
          <a:xfrm>
            <a:off x="55466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4" name="Oval 643"/>
          <p:cNvSpPr>
            <a:spLocks/>
          </p:cNvSpPr>
          <p:nvPr/>
        </p:nvSpPr>
        <p:spPr bwMode="auto">
          <a:xfrm>
            <a:off x="65070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7" name="Oval 646"/>
          <p:cNvSpPr>
            <a:spLocks/>
          </p:cNvSpPr>
          <p:nvPr/>
        </p:nvSpPr>
        <p:spPr bwMode="auto">
          <a:xfrm>
            <a:off x="66671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8" name="Oval 647"/>
          <p:cNvSpPr>
            <a:spLocks/>
          </p:cNvSpPr>
          <p:nvPr/>
        </p:nvSpPr>
        <p:spPr bwMode="auto">
          <a:xfrm>
            <a:off x="6987346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2" name="Oval 651"/>
          <p:cNvSpPr>
            <a:spLocks/>
          </p:cNvSpPr>
          <p:nvPr/>
        </p:nvSpPr>
        <p:spPr bwMode="auto">
          <a:xfrm>
            <a:off x="7445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4" name="Oval 653"/>
          <p:cNvSpPr>
            <a:spLocks/>
          </p:cNvSpPr>
          <p:nvPr/>
        </p:nvSpPr>
        <p:spPr bwMode="auto">
          <a:xfrm>
            <a:off x="5845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5" name="Oval 654"/>
          <p:cNvSpPr>
            <a:spLocks/>
          </p:cNvSpPr>
          <p:nvPr/>
        </p:nvSpPr>
        <p:spPr bwMode="auto">
          <a:xfrm>
            <a:off x="10647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4" name="Oval 663"/>
          <p:cNvSpPr>
            <a:spLocks/>
          </p:cNvSpPr>
          <p:nvPr/>
        </p:nvSpPr>
        <p:spPr bwMode="auto">
          <a:xfrm>
            <a:off x="2185208" y="4167915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3" name="Oval 672"/>
          <p:cNvSpPr>
            <a:spLocks/>
          </p:cNvSpPr>
          <p:nvPr/>
        </p:nvSpPr>
        <p:spPr bwMode="auto">
          <a:xfrm>
            <a:off x="410604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" name="Oval 674"/>
          <p:cNvSpPr>
            <a:spLocks/>
          </p:cNvSpPr>
          <p:nvPr/>
        </p:nvSpPr>
        <p:spPr bwMode="auto">
          <a:xfrm>
            <a:off x="42661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0" name="Oval 689"/>
          <p:cNvSpPr>
            <a:spLocks/>
          </p:cNvSpPr>
          <p:nvPr/>
        </p:nvSpPr>
        <p:spPr bwMode="auto">
          <a:xfrm>
            <a:off x="6827257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4" name="Oval 693"/>
          <p:cNvSpPr>
            <a:spLocks/>
          </p:cNvSpPr>
          <p:nvPr/>
        </p:nvSpPr>
        <p:spPr bwMode="auto">
          <a:xfrm>
            <a:off x="26436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5" name="Oval 694"/>
          <p:cNvSpPr>
            <a:spLocks/>
          </p:cNvSpPr>
          <p:nvPr/>
        </p:nvSpPr>
        <p:spPr bwMode="auto">
          <a:xfrm>
            <a:off x="42443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25" name="Straight Connector 824"/>
          <p:cNvCxnSpPr>
            <a:stCxn id="695" idx="7"/>
            <a:endCxn id="654" idx="3"/>
          </p:cNvCxnSpPr>
          <p:nvPr/>
        </p:nvCxnSpPr>
        <p:spPr bwMode="auto">
          <a:xfrm flipV="1">
            <a:off x="47053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6" name="Straight Connector 825"/>
          <p:cNvCxnSpPr>
            <a:stCxn id="654" idx="6"/>
            <a:endCxn id="652" idx="2"/>
          </p:cNvCxnSpPr>
          <p:nvPr/>
        </p:nvCxnSpPr>
        <p:spPr bwMode="auto">
          <a:xfrm>
            <a:off x="63850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7" name="Straight Connector 826"/>
          <p:cNvCxnSpPr>
            <a:stCxn id="652" idx="7"/>
            <a:endCxn id="609" idx="3"/>
          </p:cNvCxnSpPr>
          <p:nvPr/>
        </p:nvCxnSpPr>
        <p:spPr bwMode="auto">
          <a:xfrm flipV="1">
            <a:off x="7906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" name="Straight Connector 827"/>
          <p:cNvCxnSpPr>
            <a:stCxn id="609" idx="5"/>
            <a:endCxn id="655" idx="1"/>
          </p:cNvCxnSpPr>
          <p:nvPr/>
        </p:nvCxnSpPr>
        <p:spPr bwMode="auto">
          <a:xfrm>
            <a:off x="95074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" name="Straight Connector 828"/>
          <p:cNvCxnSpPr>
            <a:stCxn id="612" idx="3"/>
            <a:endCxn id="655" idx="7"/>
          </p:cNvCxnSpPr>
          <p:nvPr/>
        </p:nvCxnSpPr>
        <p:spPr bwMode="auto">
          <a:xfrm flipH="1">
            <a:off x="11108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0" name="Straight Connector 829"/>
          <p:cNvCxnSpPr>
            <a:stCxn id="615" idx="2"/>
            <a:endCxn id="612" idx="6"/>
          </p:cNvCxnSpPr>
          <p:nvPr/>
        </p:nvCxnSpPr>
        <p:spPr bwMode="auto">
          <a:xfrm flipH="1">
            <a:off x="127878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" name="Straight Connector 830"/>
          <p:cNvCxnSpPr>
            <a:stCxn id="615" idx="7"/>
            <a:endCxn id="569" idx="3"/>
          </p:cNvCxnSpPr>
          <p:nvPr/>
        </p:nvCxnSpPr>
        <p:spPr bwMode="auto">
          <a:xfrm flipV="1">
            <a:off x="14309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" name="Straight Connector 831"/>
          <p:cNvCxnSpPr>
            <a:stCxn id="569" idx="5"/>
            <a:endCxn id="614" idx="1"/>
          </p:cNvCxnSpPr>
          <p:nvPr/>
        </p:nvCxnSpPr>
        <p:spPr bwMode="auto">
          <a:xfrm>
            <a:off x="15910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" name="Straight Connector 832"/>
          <p:cNvCxnSpPr>
            <a:stCxn id="614" idx="7"/>
            <a:endCxn id="572" idx="3"/>
          </p:cNvCxnSpPr>
          <p:nvPr/>
        </p:nvCxnSpPr>
        <p:spPr bwMode="auto">
          <a:xfrm flipV="1">
            <a:off x="17510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4" name="Straight Connector 833"/>
          <p:cNvCxnSpPr>
            <a:stCxn id="617" idx="1"/>
            <a:endCxn id="572" idx="5"/>
          </p:cNvCxnSpPr>
          <p:nvPr/>
        </p:nvCxnSpPr>
        <p:spPr bwMode="auto">
          <a:xfrm flipH="1" flipV="1">
            <a:off x="191116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5" name="Straight Connector 834"/>
          <p:cNvCxnSpPr>
            <a:stCxn id="664" idx="1"/>
            <a:endCxn id="617" idx="5"/>
          </p:cNvCxnSpPr>
          <p:nvPr/>
        </p:nvCxnSpPr>
        <p:spPr bwMode="auto">
          <a:xfrm flipH="1" flipV="1">
            <a:off x="2071230" y="4035349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6" name="Straight Connector 835"/>
          <p:cNvCxnSpPr>
            <a:stCxn id="618" idx="3"/>
          </p:cNvCxnSpPr>
          <p:nvPr/>
        </p:nvCxnSpPr>
        <p:spPr bwMode="auto">
          <a:xfrm flipH="1">
            <a:off x="2223630" y="4035349"/>
            <a:ext cx="129556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7" name="Straight Connector 836"/>
          <p:cNvCxnSpPr>
            <a:stCxn id="575" idx="3"/>
            <a:endCxn id="618" idx="7"/>
          </p:cNvCxnSpPr>
          <p:nvPr/>
        </p:nvCxnSpPr>
        <p:spPr bwMode="auto">
          <a:xfrm flipH="1">
            <a:off x="2391370" y="3856691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8" name="Straight Connector 837"/>
          <p:cNvCxnSpPr>
            <a:stCxn id="577" idx="2"/>
            <a:endCxn id="575" idx="6"/>
          </p:cNvCxnSpPr>
          <p:nvPr/>
        </p:nvCxnSpPr>
        <p:spPr bwMode="auto">
          <a:xfrm flipH="1">
            <a:off x="2559348" y="3837599"/>
            <a:ext cx="10607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" name="Straight Connector 838"/>
          <p:cNvCxnSpPr>
            <a:stCxn id="534" idx="3"/>
            <a:endCxn id="577" idx="7"/>
          </p:cNvCxnSpPr>
          <p:nvPr/>
        </p:nvCxnSpPr>
        <p:spPr bwMode="auto">
          <a:xfrm flipH="1">
            <a:off x="27115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0" name="Straight Connector 839"/>
          <p:cNvCxnSpPr>
            <a:stCxn id="534" idx="5"/>
            <a:endCxn id="581" idx="1"/>
          </p:cNvCxnSpPr>
          <p:nvPr/>
        </p:nvCxnSpPr>
        <p:spPr bwMode="auto">
          <a:xfrm>
            <a:off x="28715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3" name="Straight Connector 842"/>
          <p:cNvCxnSpPr>
            <a:stCxn id="581" idx="7"/>
            <a:endCxn id="535" idx="3"/>
          </p:cNvCxnSpPr>
          <p:nvPr/>
        </p:nvCxnSpPr>
        <p:spPr bwMode="auto">
          <a:xfrm flipV="1">
            <a:off x="303165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6" name="Straight Connector 845"/>
          <p:cNvCxnSpPr>
            <a:stCxn id="535" idx="5"/>
            <a:endCxn id="580" idx="1"/>
          </p:cNvCxnSpPr>
          <p:nvPr/>
        </p:nvCxnSpPr>
        <p:spPr bwMode="auto">
          <a:xfrm>
            <a:off x="319172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" name="Straight Connector 849"/>
          <p:cNvCxnSpPr>
            <a:stCxn id="580" idx="5"/>
            <a:endCxn id="626" idx="1"/>
          </p:cNvCxnSpPr>
          <p:nvPr/>
        </p:nvCxnSpPr>
        <p:spPr bwMode="auto">
          <a:xfrm>
            <a:off x="33517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4" name="Straight Connector 853"/>
          <p:cNvCxnSpPr>
            <a:endCxn id="583" idx="3"/>
          </p:cNvCxnSpPr>
          <p:nvPr/>
        </p:nvCxnSpPr>
        <p:spPr bwMode="auto">
          <a:xfrm flipV="1">
            <a:off x="3504190" y="3856691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6" name="Straight Connector 855"/>
          <p:cNvCxnSpPr>
            <a:stCxn id="586" idx="2"/>
            <a:endCxn id="583" idx="6"/>
          </p:cNvCxnSpPr>
          <p:nvPr/>
        </p:nvCxnSpPr>
        <p:spPr bwMode="auto">
          <a:xfrm flipH="1">
            <a:off x="367983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9" name="Straight Connector 858"/>
          <p:cNvCxnSpPr>
            <a:stCxn id="628" idx="1"/>
            <a:endCxn id="586" idx="5"/>
          </p:cNvCxnSpPr>
          <p:nvPr/>
        </p:nvCxnSpPr>
        <p:spPr bwMode="auto">
          <a:xfrm flipH="1" flipV="1">
            <a:off x="38320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2" name="Straight Connector 861"/>
          <p:cNvCxnSpPr>
            <a:stCxn id="673" idx="1"/>
            <a:endCxn id="628" idx="5"/>
          </p:cNvCxnSpPr>
          <p:nvPr/>
        </p:nvCxnSpPr>
        <p:spPr bwMode="auto">
          <a:xfrm flipH="1" flipV="1">
            <a:off x="39920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5" name="Straight Connector 864"/>
          <p:cNvCxnSpPr>
            <a:stCxn id="673" idx="6"/>
            <a:endCxn id="675" idx="2"/>
          </p:cNvCxnSpPr>
          <p:nvPr/>
        </p:nvCxnSpPr>
        <p:spPr bwMode="auto">
          <a:xfrm>
            <a:off x="416004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9" name="Straight Connector 868"/>
          <p:cNvCxnSpPr>
            <a:stCxn id="632" idx="3"/>
            <a:endCxn id="675" idx="7"/>
          </p:cNvCxnSpPr>
          <p:nvPr/>
        </p:nvCxnSpPr>
        <p:spPr bwMode="auto">
          <a:xfrm flipH="1">
            <a:off x="43122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2" name="Straight Connector 871"/>
          <p:cNvCxnSpPr>
            <a:stCxn id="637" idx="2"/>
            <a:endCxn id="632" idx="6"/>
          </p:cNvCxnSpPr>
          <p:nvPr/>
        </p:nvCxnSpPr>
        <p:spPr bwMode="auto">
          <a:xfrm flipH="1">
            <a:off x="4480188" y="4016257"/>
            <a:ext cx="74635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2" name="Straight Connector 881"/>
          <p:cNvCxnSpPr>
            <a:stCxn id="596" idx="3"/>
            <a:endCxn id="637" idx="7"/>
          </p:cNvCxnSpPr>
          <p:nvPr/>
        </p:nvCxnSpPr>
        <p:spPr bwMode="auto">
          <a:xfrm flipH="1">
            <a:off x="527263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6" name="Straight Connector 885"/>
          <p:cNvCxnSpPr>
            <a:stCxn id="596" idx="5"/>
            <a:endCxn id="638" idx="1"/>
          </p:cNvCxnSpPr>
          <p:nvPr/>
        </p:nvCxnSpPr>
        <p:spPr bwMode="auto">
          <a:xfrm>
            <a:off x="54327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9" name="Straight Connector 888"/>
          <p:cNvCxnSpPr>
            <a:stCxn id="638" idx="7"/>
            <a:endCxn id="595" idx="3"/>
          </p:cNvCxnSpPr>
          <p:nvPr/>
        </p:nvCxnSpPr>
        <p:spPr bwMode="auto">
          <a:xfrm flipV="1">
            <a:off x="55927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2" name="Straight Connector 891"/>
          <p:cNvCxnSpPr>
            <a:stCxn id="597" idx="2"/>
            <a:endCxn id="595" idx="6"/>
          </p:cNvCxnSpPr>
          <p:nvPr/>
        </p:nvCxnSpPr>
        <p:spPr bwMode="auto">
          <a:xfrm flipH="1">
            <a:off x="57607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5" name="Straight Connector 894"/>
          <p:cNvCxnSpPr>
            <a:stCxn id="554" idx="3"/>
            <a:endCxn id="597" idx="7"/>
          </p:cNvCxnSpPr>
          <p:nvPr/>
        </p:nvCxnSpPr>
        <p:spPr bwMode="auto">
          <a:xfrm flipH="1">
            <a:off x="59129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8" name="Straight Connector 897"/>
          <p:cNvCxnSpPr>
            <a:stCxn id="554" idx="5"/>
            <a:endCxn id="601" idx="1"/>
          </p:cNvCxnSpPr>
          <p:nvPr/>
        </p:nvCxnSpPr>
        <p:spPr bwMode="auto">
          <a:xfrm>
            <a:off x="60729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2" name="Straight Connector 901"/>
          <p:cNvCxnSpPr>
            <a:stCxn id="601" idx="6"/>
            <a:endCxn id="599" idx="2"/>
          </p:cNvCxnSpPr>
          <p:nvPr/>
        </p:nvCxnSpPr>
        <p:spPr bwMode="auto">
          <a:xfrm>
            <a:off x="624095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5" name="Straight Connector 904"/>
          <p:cNvCxnSpPr>
            <a:stCxn id="599" idx="5"/>
            <a:endCxn id="644" idx="1"/>
          </p:cNvCxnSpPr>
          <p:nvPr/>
        </p:nvCxnSpPr>
        <p:spPr bwMode="auto">
          <a:xfrm>
            <a:off x="63931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8" name="Straight Connector 907"/>
          <p:cNvCxnSpPr>
            <a:stCxn id="644" idx="6"/>
            <a:endCxn id="647" idx="2"/>
          </p:cNvCxnSpPr>
          <p:nvPr/>
        </p:nvCxnSpPr>
        <p:spPr bwMode="auto">
          <a:xfrm>
            <a:off x="656109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2" name="Straight Connector 911"/>
          <p:cNvCxnSpPr>
            <a:stCxn id="647" idx="5"/>
            <a:endCxn id="690" idx="1"/>
          </p:cNvCxnSpPr>
          <p:nvPr/>
        </p:nvCxnSpPr>
        <p:spPr bwMode="auto">
          <a:xfrm>
            <a:off x="6713260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6" name="Straight Connector 915"/>
          <p:cNvCxnSpPr>
            <a:stCxn id="648" idx="3"/>
            <a:endCxn id="690" idx="7"/>
          </p:cNvCxnSpPr>
          <p:nvPr/>
        </p:nvCxnSpPr>
        <p:spPr bwMode="auto">
          <a:xfrm flipH="1">
            <a:off x="6873349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" name="Oval 203"/>
          <p:cNvSpPr/>
          <p:nvPr/>
        </p:nvSpPr>
        <p:spPr bwMode="auto">
          <a:xfrm>
            <a:off x="142349" y="4028100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grpSp>
        <p:nvGrpSpPr>
          <p:cNvPr id="213" name="Group 212"/>
          <p:cNvGrpSpPr/>
          <p:nvPr/>
        </p:nvGrpSpPr>
        <p:grpSpPr>
          <a:xfrm>
            <a:off x="7355508" y="4273908"/>
            <a:ext cx="1613172" cy="461665"/>
            <a:chOff x="7355508" y="4273908"/>
            <a:chExt cx="1613172" cy="461665"/>
          </a:xfrm>
        </p:grpSpPr>
        <p:sp>
          <p:nvSpPr>
            <p:cNvPr id="214" name="Text Box 2"/>
            <p:cNvSpPr txBox="1">
              <a:spLocks noChangeArrowheads="1"/>
            </p:cNvSpPr>
            <p:nvPr/>
          </p:nvSpPr>
          <p:spPr bwMode="auto">
            <a:xfrm>
              <a:off x="7639994" y="4273908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15" name="Line 159"/>
            <p:cNvSpPr>
              <a:spLocks noChangeShapeType="1"/>
            </p:cNvSpPr>
            <p:nvPr/>
          </p:nvSpPr>
          <p:spPr bwMode="auto">
            <a:xfrm flipH="1">
              <a:off x="7355508" y="4497364"/>
              <a:ext cx="300207" cy="12033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451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6589883" y="972738"/>
            <a:ext cx="1880095" cy="871087"/>
            <a:chOff x="6589883" y="396713"/>
            <a:chExt cx="1880095" cy="871087"/>
          </a:xfrm>
        </p:grpSpPr>
        <p:cxnSp>
          <p:nvCxnSpPr>
            <p:cNvPr id="105" name="Straight Arrow Connector 104"/>
            <p:cNvCxnSpPr>
              <a:stCxn id="128" idx="6"/>
              <a:endCxn id="129" idx="2"/>
            </p:cNvCxnSpPr>
            <p:nvPr/>
          </p:nvCxnSpPr>
          <p:spPr bwMode="auto">
            <a:xfrm>
              <a:off x="6877883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28" name="Oval 127"/>
            <p:cNvSpPr>
              <a:spLocks noChangeAspect="1"/>
            </p:cNvSpPr>
            <p:nvPr/>
          </p:nvSpPr>
          <p:spPr bwMode="auto">
            <a:xfrm>
              <a:off x="6589883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 bwMode="auto">
            <a:xfrm>
              <a:off x="8181978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1" name="Text Box 9"/>
            <p:cNvSpPr txBox="1">
              <a:spLocks noChangeArrowheads="1"/>
            </p:cNvSpPr>
            <p:nvPr/>
          </p:nvSpPr>
          <p:spPr bwMode="auto">
            <a:xfrm>
              <a:off x="7387259" y="396713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2" name="Text Box 9"/>
            <p:cNvSpPr txBox="1">
              <a:spLocks noChangeArrowheads="1"/>
            </p:cNvSpPr>
            <p:nvPr/>
          </p:nvSpPr>
          <p:spPr bwMode="auto">
            <a:xfrm>
              <a:off x="7937845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3" name="Text Box 9"/>
            <p:cNvSpPr txBox="1">
              <a:spLocks noChangeArrowheads="1"/>
            </p:cNvSpPr>
            <p:nvPr/>
          </p:nvSpPr>
          <p:spPr bwMode="auto">
            <a:xfrm>
              <a:off x="6817384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268964" y="972738"/>
            <a:ext cx="1880095" cy="871087"/>
            <a:chOff x="4056312" y="396713"/>
            <a:chExt cx="1880095" cy="871087"/>
          </a:xfrm>
        </p:grpSpPr>
        <p:cxnSp>
          <p:nvCxnSpPr>
            <p:cNvPr id="135" name="Straight Arrow Connector 134"/>
            <p:cNvCxnSpPr>
              <a:stCxn id="136" idx="6"/>
              <a:endCxn id="137" idx="2"/>
            </p:cNvCxnSpPr>
            <p:nvPr/>
          </p:nvCxnSpPr>
          <p:spPr bwMode="auto">
            <a:xfrm>
              <a:off x="4344312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36" name="Oval 135"/>
            <p:cNvSpPr>
              <a:spLocks noChangeAspect="1"/>
            </p:cNvSpPr>
            <p:nvPr/>
          </p:nvSpPr>
          <p:spPr bwMode="auto">
            <a:xfrm>
              <a:off x="4056312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 bwMode="auto">
            <a:xfrm>
              <a:off x="5648407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/>
          </p:nvSpPr>
          <p:spPr bwMode="auto">
            <a:xfrm>
              <a:off x="4434506" y="396713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>
              <a:off x="5404274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0" name="Text Box 9"/>
            <p:cNvSpPr txBox="1">
              <a:spLocks noChangeArrowheads="1"/>
            </p:cNvSpPr>
            <p:nvPr/>
          </p:nvSpPr>
          <p:spPr bwMode="auto">
            <a:xfrm>
              <a:off x="4283813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948045" y="972738"/>
            <a:ext cx="1880095" cy="871087"/>
            <a:chOff x="1522740" y="396713"/>
            <a:chExt cx="1880095" cy="871087"/>
          </a:xfrm>
        </p:grpSpPr>
        <p:cxnSp>
          <p:nvCxnSpPr>
            <p:cNvPr id="142" name="Straight Arrow Connector 141"/>
            <p:cNvCxnSpPr>
              <a:stCxn id="143" idx="6"/>
              <a:endCxn id="144" idx="2"/>
            </p:cNvCxnSpPr>
            <p:nvPr/>
          </p:nvCxnSpPr>
          <p:spPr bwMode="auto">
            <a:xfrm>
              <a:off x="1810740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43" name="Oval 142"/>
            <p:cNvSpPr>
              <a:spLocks noChangeAspect="1"/>
            </p:cNvSpPr>
            <p:nvPr/>
          </p:nvSpPr>
          <p:spPr bwMode="auto">
            <a:xfrm>
              <a:off x="1522740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4" name="Oval 143"/>
            <p:cNvSpPr>
              <a:spLocks noChangeAspect="1"/>
            </p:cNvSpPr>
            <p:nvPr/>
          </p:nvSpPr>
          <p:spPr bwMode="auto">
            <a:xfrm>
              <a:off x="3114835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5" name="Text Box 9"/>
            <p:cNvSpPr txBox="1">
              <a:spLocks noChangeArrowheads="1"/>
            </p:cNvSpPr>
            <p:nvPr/>
          </p:nvSpPr>
          <p:spPr bwMode="auto">
            <a:xfrm>
              <a:off x="1852843" y="396713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6" name="Text Box 9"/>
            <p:cNvSpPr txBox="1">
              <a:spLocks noChangeArrowheads="1"/>
            </p:cNvSpPr>
            <p:nvPr/>
          </p:nvSpPr>
          <p:spPr bwMode="auto">
            <a:xfrm>
              <a:off x="2870702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7" name="Text Box 9"/>
            <p:cNvSpPr txBox="1">
              <a:spLocks noChangeArrowheads="1"/>
            </p:cNvSpPr>
            <p:nvPr/>
          </p:nvSpPr>
          <p:spPr bwMode="auto">
            <a:xfrm>
              <a:off x="1750241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948045" y="1763914"/>
            <a:ext cx="1880095" cy="871087"/>
            <a:chOff x="1522740" y="1228780"/>
            <a:chExt cx="1880095" cy="871087"/>
          </a:xfrm>
        </p:grpSpPr>
        <p:cxnSp>
          <p:nvCxnSpPr>
            <p:cNvPr id="170" name="Straight Arrow Connector 169"/>
            <p:cNvCxnSpPr>
              <a:stCxn id="171" idx="6"/>
              <a:endCxn id="172" idx="2"/>
            </p:cNvCxnSpPr>
            <p:nvPr/>
          </p:nvCxnSpPr>
          <p:spPr bwMode="auto">
            <a:xfrm>
              <a:off x="1810740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1" name="Oval 170"/>
            <p:cNvSpPr>
              <a:spLocks noChangeAspect="1"/>
            </p:cNvSpPr>
            <p:nvPr/>
          </p:nvSpPr>
          <p:spPr bwMode="auto">
            <a:xfrm>
              <a:off x="1522740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 bwMode="auto">
            <a:xfrm>
              <a:off x="3114835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73" name="Text Box 9"/>
            <p:cNvSpPr txBox="1">
              <a:spLocks noChangeArrowheads="1"/>
            </p:cNvSpPr>
            <p:nvPr/>
          </p:nvSpPr>
          <p:spPr bwMode="auto">
            <a:xfrm>
              <a:off x="1852843" y="1228780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strike="sngStrike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4" name="Text Box 9"/>
            <p:cNvSpPr txBox="1">
              <a:spLocks noChangeArrowheads="1"/>
            </p:cNvSpPr>
            <p:nvPr/>
          </p:nvSpPr>
          <p:spPr bwMode="auto">
            <a:xfrm>
              <a:off x="2870702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750241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cxnSp>
          <p:nvCxnSpPr>
            <p:cNvPr id="176" name="Straight Connector 175"/>
            <p:cNvCxnSpPr/>
            <p:nvPr/>
          </p:nvCxnSpPr>
          <p:spPr bwMode="auto">
            <a:xfrm>
              <a:off x="1821332" y="1498432"/>
              <a:ext cx="25462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7" name="Group 176"/>
          <p:cNvGrpSpPr/>
          <p:nvPr/>
        </p:nvGrpSpPr>
        <p:grpSpPr>
          <a:xfrm>
            <a:off x="4268964" y="1763914"/>
            <a:ext cx="1880095" cy="871087"/>
            <a:chOff x="4056312" y="1228780"/>
            <a:chExt cx="1880095" cy="871087"/>
          </a:xfrm>
        </p:grpSpPr>
        <p:cxnSp>
          <p:nvCxnSpPr>
            <p:cNvPr id="178" name="Straight Arrow Connector 177"/>
            <p:cNvCxnSpPr>
              <a:stCxn id="179" idx="6"/>
              <a:endCxn id="180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9" name="Oval 178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0" name="Oval 179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4434506" y="1228780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strike="sngStrike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2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3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cxnSp>
          <p:nvCxnSpPr>
            <p:cNvPr id="184" name="Straight Connector 183"/>
            <p:cNvCxnSpPr/>
            <p:nvPr/>
          </p:nvCxnSpPr>
          <p:spPr bwMode="auto">
            <a:xfrm>
              <a:off x="4403028" y="1498432"/>
              <a:ext cx="25462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5" name="Group 184"/>
          <p:cNvGrpSpPr/>
          <p:nvPr/>
        </p:nvGrpSpPr>
        <p:grpSpPr>
          <a:xfrm>
            <a:off x="6589883" y="1763914"/>
            <a:ext cx="1880095" cy="871087"/>
            <a:chOff x="6589883" y="1228780"/>
            <a:chExt cx="1880095" cy="871087"/>
          </a:xfrm>
        </p:grpSpPr>
        <p:cxnSp>
          <p:nvCxnSpPr>
            <p:cNvPr id="186" name="Straight Arrow Connector 185"/>
            <p:cNvCxnSpPr>
              <a:stCxn id="187" idx="6"/>
              <a:endCxn id="188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87" name="Oval 186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9" name="Text Box 9"/>
            <p:cNvSpPr txBox="1">
              <a:spLocks noChangeArrowheads="1"/>
            </p:cNvSpPr>
            <p:nvPr/>
          </p:nvSpPr>
          <p:spPr bwMode="auto">
            <a:xfrm>
              <a:off x="7387259" y="1228780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strike="sngStrike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0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1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cxnSp>
          <p:nvCxnSpPr>
            <p:cNvPr id="192" name="Straight Connector 191"/>
            <p:cNvCxnSpPr/>
            <p:nvPr/>
          </p:nvCxnSpPr>
          <p:spPr bwMode="auto">
            <a:xfrm>
              <a:off x="7345476" y="1498432"/>
              <a:ext cx="25462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6" name="Group 195"/>
          <p:cNvGrpSpPr/>
          <p:nvPr/>
        </p:nvGrpSpPr>
        <p:grpSpPr>
          <a:xfrm>
            <a:off x="1948045" y="181561"/>
            <a:ext cx="1880095" cy="871087"/>
            <a:chOff x="1522740" y="2060848"/>
            <a:chExt cx="1880095" cy="871087"/>
          </a:xfrm>
        </p:grpSpPr>
        <p:cxnSp>
          <p:nvCxnSpPr>
            <p:cNvPr id="197" name="Straight Arrow Connector 196"/>
            <p:cNvCxnSpPr>
              <a:stCxn id="198" idx="6"/>
              <a:endCxn id="199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8" name="Oval 197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00" name="Text Box 9"/>
            <p:cNvSpPr txBox="1">
              <a:spLocks noChangeArrowheads="1"/>
            </p:cNvSpPr>
            <p:nvPr/>
          </p:nvSpPr>
          <p:spPr bwMode="auto">
            <a:xfrm>
              <a:off x="2395458" y="2060848"/>
              <a:ext cx="1346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4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1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2" name="Text Box 9"/>
            <p:cNvSpPr txBox="1">
              <a:spLocks noChangeArrowheads="1"/>
            </p:cNvSpPr>
            <p:nvPr/>
          </p:nvSpPr>
          <p:spPr bwMode="auto">
            <a:xfrm>
              <a:off x="1744560" y="2469180"/>
              <a:ext cx="3478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16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INI</a:t>
              </a:r>
              <a:endParaRPr lang="en-US" sz="1600" u="sng" baseline="-25000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390071" y="460752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23" name="Text Box 9"/>
          <p:cNvSpPr txBox="1">
            <a:spLocks noChangeArrowheads="1"/>
          </p:cNvSpPr>
          <p:nvPr/>
        </p:nvSpPr>
        <p:spPr bwMode="auto">
          <a:xfrm>
            <a:off x="390071" y="4304971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561" name="Straight Connector 560"/>
          <p:cNvCxnSpPr/>
          <p:nvPr/>
        </p:nvCxnSpPr>
        <p:spPr bwMode="auto">
          <a:xfrm>
            <a:off x="289085" y="3317803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7" name="Straight Connector 516"/>
          <p:cNvCxnSpPr/>
          <p:nvPr/>
        </p:nvCxnSpPr>
        <p:spPr bwMode="auto">
          <a:xfrm>
            <a:off x="294393" y="4379923"/>
            <a:ext cx="67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Straight Connector 421"/>
          <p:cNvCxnSpPr/>
          <p:nvPr/>
        </p:nvCxnSpPr>
        <p:spPr bwMode="auto">
          <a:xfrm>
            <a:off x="318368" y="437357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4" name="Oval 533"/>
          <p:cNvSpPr>
            <a:spLocks/>
          </p:cNvSpPr>
          <p:nvPr/>
        </p:nvSpPr>
        <p:spPr bwMode="auto">
          <a:xfrm>
            <a:off x="28254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5" name="Oval 534"/>
          <p:cNvSpPr>
            <a:spLocks/>
          </p:cNvSpPr>
          <p:nvPr/>
        </p:nvSpPr>
        <p:spPr bwMode="auto">
          <a:xfrm>
            <a:off x="314562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4" name="Oval 553"/>
          <p:cNvSpPr>
            <a:spLocks/>
          </p:cNvSpPr>
          <p:nvPr/>
        </p:nvSpPr>
        <p:spPr bwMode="auto">
          <a:xfrm>
            <a:off x="60268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9" name="Oval 568"/>
          <p:cNvSpPr>
            <a:spLocks/>
          </p:cNvSpPr>
          <p:nvPr/>
        </p:nvSpPr>
        <p:spPr bwMode="auto">
          <a:xfrm>
            <a:off x="15449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2" name="Oval 571"/>
          <p:cNvSpPr>
            <a:spLocks/>
          </p:cNvSpPr>
          <p:nvPr/>
        </p:nvSpPr>
        <p:spPr bwMode="auto">
          <a:xfrm>
            <a:off x="186506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5" name="Oval 574"/>
          <p:cNvSpPr>
            <a:spLocks/>
          </p:cNvSpPr>
          <p:nvPr/>
        </p:nvSpPr>
        <p:spPr bwMode="auto">
          <a:xfrm>
            <a:off x="2505348" y="3810599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7" name="Oval 576"/>
          <p:cNvSpPr>
            <a:spLocks/>
          </p:cNvSpPr>
          <p:nvPr/>
        </p:nvSpPr>
        <p:spPr bwMode="auto">
          <a:xfrm>
            <a:off x="2665418" y="3810599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0" name="Oval 579"/>
          <p:cNvSpPr>
            <a:spLocks/>
          </p:cNvSpPr>
          <p:nvPr/>
        </p:nvSpPr>
        <p:spPr bwMode="auto">
          <a:xfrm>
            <a:off x="330569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1" name="Oval 580"/>
          <p:cNvSpPr>
            <a:spLocks/>
          </p:cNvSpPr>
          <p:nvPr/>
        </p:nvSpPr>
        <p:spPr bwMode="auto">
          <a:xfrm>
            <a:off x="29855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3" name="Oval 582"/>
          <p:cNvSpPr>
            <a:spLocks/>
          </p:cNvSpPr>
          <p:nvPr/>
        </p:nvSpPr>
        <p:spPr bwMode="auto">
          <a:xfrm>
            <a:off x="362583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6" name="Oval 585"/>
          <p:cNvSpPr>
            <a:spLocks/>
          </p:cNvSpPr>
          <p:nvPr/>
        </p:nvSpPr>
        <p:spPr bwMode="auto">
          <a:xfrm>
            <a:off x="37859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5" name="Oval 594"/>
          <p:cNvSpPr>
            <a:spLocks/>
          </p:cNvSpPr>
          <p:nvPr/>
        </p:nvSpPr>
        <p:spPr bwMode="auto">
          <a:xfrm>
            <a:off x="57067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6" name="Oval 595"/>
          <p:cNvSpPr>
            <a:spLocks/>
          </p:cNvSpPr>
          <p:nvPr/>
        </p:nvSpPr>
        <p:spPr bwMode="auto">
          <a:xfrm>
            <a:off x="53866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7" name="Oval 596"/>
          <p:cNvSpPr>
            <a:spLocks/>
          </p:cNvSpPr>
          <p:nvPr/>
        </p:nvSpPr>
        <p:spPr bwMode="auto">
          <a:xfrm>
            <a:off x="58668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9" name="Oval 598"/>
          <p:cNvSpPr>
            <a:spLocks/>
          </p:cNvSpPr>
          <p:nvPr/>
        </p:nvSpPr>
        <p:spPr bwMode="auto">
          <a:xfrm>
            <a:off x="63470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1" name="Oval 600"/>
          <p:cNvSpPr>
            <a:spLocks/>
          </p:cNvSpPr>
          <p:nvPr/>
        </p:nvSpPr>
        <p:spPr bwMode="auto">
          <a:xfrm>
            <a:off x="61869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9" name="Oval 608"/>
          <p:cNvSpPr>
            <a:spLocks/>
          </p:cNvSpPr>
          <p:nvPr/>
        </p:nvSpPr>
        <p:spPr bwMode="auto">
          <a:xfrm>
            <a:off x="90464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2" name="Oval 611"/>
          <p:cNvSpPr>
            <a:spLocks/>
          </p:cNvSpPr>
          <p:nvPr/>
        </p:nvSpPr>
        <p:spPr bwMode="auto">
          <a:xfrm>
            <a:off x="12247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" name="Oval 613"/>
          <p:cNvSpPr>
            <a:spLocks/>
          </p:cNvSpPr>
          <p:nvPr/>
        </p:nvSpPr>
        <p:spPr bwMode="auto">
          <a:xfrm>
            <a:off x="17049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" name="Oval 614"/>
          <p:cNvSpPr>
            <a:spLocks/>
          </p:cNvSpPr>
          <p:nvPr/>
        </p:nvSpPr>
        <p:spPr bwMode="auto">
          <a:xfrm>
            <a:off x="13848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7" name="Oval 616"/>
          <p:cNvSpPr>
            <a:spLocks/>
          </p:cNvSpPr>
          <p:nvPr/>
        </p:nvSpPr>
        <p:spPr bwMode="auto">
          <a:xfrm>
            <a:off x="202513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8" name="Oval 617"/>
          <p:cNvSpPr>
            <a:spLocks/>
          </p:cNvSpPr>
          <p:nvPr/>
        </p:nvSpPr>
        <p:spPr bwMode="auto">
          <a:xfrm>
            <a:off x="234527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6" name="Oval 625"/>
          <p:cNvSpPr>
            <a:spLocks/>
          </p:cNvSpPr>
          <p:nvPr/>
        </p:nvSpPr>
        <p:spPr bwMode="auto">
          <a:xfrm>
            <a:off x="34657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8" name="Oval 627"/>
          <p:cNvSpPr>
            <a:spLocks/>
          </p:cNvSpPr>
          <p:nvPr/>
        </p:nvSpPr>
        <p:spPr bwMode="auto">
          <a:xfrm>
            <a:off x="39459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2" name="Oval 631"/>
          <p:cNvSpPr>
            <a:spLocks/>
          </p:cNvSpPr>
          <p:nvPr/>
        </p:nvSpPr>
        <p:spPr bwMode="auto">
          <a:xfrm>
            <a:off x="442618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3" name="Oval 632"/>
          <p:cNvSpPr>
            <a:spLocks/>
          </p:cNvSpPr>
          <p:nvPr/>
        </p:nvSpPr>
        <p:spPr bwMode="auto">
          <a:xfrm>
            <a:off x="474632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4" name="Oval 633"/>
          <p:cNvSpPr>
            <a:spLocks/>
          </p:cNvSpPr>
          <p:nvPr/>
        </p:nvSpPr>
        <p:spPr bwMode="auto">
          <a:xfrm>
            <a:off x="490639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5" name="Oval 634"/>
          <p:cNvSpPr>
            <a:spLocks/>
          </p:cNvSpPr>
          <p:nvPr/>
        </p:nvSpPr>
        <p:spPr bwMode="auto">
          <a:xfrm>
            <a:off x="458625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6" name="Oval 635"/>
          <p:cNvSpPr>
            <a:spLocks/>
          </p:cNvSpPr>
          <p:nvPr/>
        </p:nvSpPr>
        <p:spPr bwMode="auto">
          <a:xfrm>
            <a:off x="506646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7" name="Oval 636"/>
          <p:cNvSpPr>
            <a:spLocks/>
          </p:cNvSpPr>
          <p:nvPr/>
        </p:nvSpPr>
        <p:spPr bwMode="auto">
          <a:xfrm>
            <a:off x="522653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8" name="Oval 637"/>
          <p:cNvSpPr>
            <a:spLocks/>
          </p:cNvSpPr>
          <p:nvPr/>
        </p:nvSpPr>
        <p:spPr bwMode="auto">
          <a:xfrm>
            <a:off x="55466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4" name="Oval 643"/>
          <p:cNvSpPr>
            <a:spLocks/>
          </p:cNvSpPr>
          <p:nvPr/>
        </p:nvSpPr>
        <p:spPr bwMode="auto">
          <a:xfrm>
            <a:off x="65070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7" name="Oval 646"/>
          <p:cNvSpPr>
            <a:spLocks/>
          </p:cNvSpPr>
          <p:nvPr/>
        </p:nvSpPr>
        <p:spPr bwMode="auto">
          <a:xfrm>
            <a:off x="66671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8" name="Oval 647"/>
          <p:cNvSpPr>
            <a:spLocks/>
          </p:cNvSpPr>
          <p:nvPr/>
        </p:nvSpPr>
        <p:spPr bwMode="auto">
          <a:xfrm>
            <a:off x="6987346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2" name="Oval 651"/>
          <p:cNvSpPr>
            <a:spLocks/>
          </p:cNvSpPr>
          <p:nvPr/>
        </p:nvSpPr>
        <p:spPr bwMode="auto">
          <a:xfrm>
            <a:off x="7445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4" name="Oval 653"/>
          <p:cNvSpPr>
            <a:spLocks/>
          </p:cNvSpPr>
          <p:nvPr/>
        </p:nvSpPr>
        <p:spPr bwMode="auto">
          <a:xfrm>
            <a:off x="5845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5" name="Oval 654"/>
          <p:cNvSpPr>
            <a:spLocks/>
          </p:cNvSpPr>
          <p:nvPr/>
        </p:nvSpPr>
        <p:spPr bwMode="auto">
          <a:xfrm>
            <a:off x="10647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4" name="Oval 663"/>
          <p:cNvSpPr>
            <a:spLocks/>
          </p:cNvSpPr>
          <p:nvPr/>
        </p:nvSpPr>
        <p:spPr bwMode="auto">
          <a:xfrm>
            <a:off x="2185208" y="4167915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3" name="Oval 672"/>
          <p:cNvSpPr>
            <a:spLocks/>
          </p:cNvSpPr>
          <p:nvPr/>
        </p:nvSpPr>
        <p:spPr bwMode="auto">
          <a:xfrm>
            <a:off x="410604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" name="Oval 674"/>
          <p:cNvSpPr>
            <a:spLocks/>
          </p:cNvSpPr>
          <p:nvPr/>
        </p:nvSpPr>
        <p:spPr bwMode="auto">
          <a:xfrm>
            <a:off x="42661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0" name="Oval 689"/>
          <p:cNvSpPr>
            <a:spLocks/>
          </p:cNvSpPr>
          <p:nvPr/>
        </p:nvSpPr>
        <p:spPr bwMode="auto">
          <a:xfrm>
            <a:off x="6827257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4" name="Oval 693"/>
          <p:cNvSpPr>
            <a:spLocks/>
          </p:cNvSpPr>
          <p:nvPr/>
        </p:nvSpPr>
        <p:spPr bwMode="auto">
          <a:xfrm>
            <a:off x="26436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5" name="Oval 694"/>
          <p:cNvSpPr>
            <a:spLocks/>
          </p:cNvSpPr>
          <p:nvPr/>
        </p:nvSpPr>
        <p:spPr bwMode="auto">
          <a:xfrm>
            <a:off x="42443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25" name="Straight Connector 824"/>
          <p:cNvCxnSpPr>
            <a:stCxn id="695" idx="7"/>
            <a:endCxn id="654" idx="3"/>
          </p:cNvCxnSpPr>
          <p:nvPr/>
        </p:nvCxnSpPr>
        <p:spPr bwMode="auto">
          <a:xfrm flipV="1">
            <a:off x="47053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6" name="Straight Connector 825"/>
          <p:cNvCxnSpPr>
            <a:stCxn id="654" idx="6"/>
            <a:endCxn id="652" idx="2"/>
          </p:cNvCxnSpPr>
          <p:nvPr/>
        </p:nvCxnSpPr>
        <p:spPr bwMode="auto">
          <a:xfrm>
            <a:off x="63850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7" name="Straight Connector 826"/>
          <p:cNvCxnSpPr>
            <a:stCxn id="652" idx="7"/>
            <a:endCxn id="609" idx="3"/>
          </p:cNvCxnSpPr>
          <p:nvPr/>
        </p:nvCxnSpPr>
        <p:spPr bwMode="auto">
          <a:xfrm flipV="1">
            <a:off x="7906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" name="Straight Connector 827"/>
          <p:cNvCxnSpPr>
            <a:stCxn id="609" idx="5"/>
            <a:endCxn id="655" idx="1"/>
          </p:cNvCxnSpPr>
          <p:nvPr/>
        </p:nvCxnSpPr>
        <p:spPr bwMode="auto">
          <a:xfrm>
            <a:off x="95074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" name="Straight Connector 828"/>
          <p:cNvCxnSpPr>
            <a:stCxn id="612" idx="3"/>
            <a:endCxn id="655" idx="7"/>
          </p:cNvCxnSpPr>
          <p:nvPr/>
        </p:nvCxnSpPr>
        <p:spPr bwMode="auto">
          <a:xfrm flipH="1">
            <a:off x="11108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0" name="Straight Connector 829"/>
          <p:cNvCxnSpPr>
            <a:stCxn id="615" idx="2"/>
            <a:endCxn id="612" idx="6"/>
          </p:cNvCxnSpPr>
          <p:nvPr/>
        </p:nvCxnSpPr>
        <p:spPr bwMode="auto">
          <a:xfrm flipH="1">
            <a:off x="127878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" name="Straight Connector 830"/>
          <p:cNvCxnSpPr>
            <a:stCxn id="615" idx="7"/>
            <a:endCxn id="569" idx="3"/>
          </p:cNvCxnSpPr>
          <p:nvPr/>
        </p:nvCxnSpPr>
        <p:spPr bwMode="auto">
          <a:xfrm flipV="1">
            <a:off x="14309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" name="Straight Connector 831"/>
          <p:cNvCxnSpPr>
            <a:stCxn id="569" idx="5"/>
            <a:endCxn id="614" idx="1"/>
          </p:cNvCxnSpPr>
          <p:nvPr/>
        </p:nvCxnSpPr>
        <p:spPr bwMode="auto">
          <a:xfrm>
            <a:off x="15910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" name="Straight Connector 832"/>
          <p:cNvCxnSpPr>
            <a:stCxn id="614" idx="7"/>
            <a:endCxn id="572" idx="3"/>
          </p:cNvCxnSpPr>
          <p:nvPr/>
        </p:nvCxnSpPr>
        <p:spPr bwMode="auto">
          <a:xfrm flipV="1">
            <a:off x="17510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4" name="Straight Connector 833"/>
          <p:cNvCxnSpPr>
            <a:stCxn id="617" idx="1"/>
            <a:endCxn id="572" idx="5"/>
          </p:cNvCxnSpPr>
          <p:nvPr/>
        </p:nvCxnSpPr>
        <p:spPr bwMode="auto">
          <a:xfrm flipH="1" flipV="1">
            <a:off x="191116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5" name="Straight Connector 834"/>
          <p:cNvCxnSpPr>
            <a:stCxn id="664" idx="1"/>
            <a:endCxn id="617" idx="5"/>
          </p:cNvCxnSpPr>
          <p:nvPr/>
        </p:nvCxnSpPr>
        <p:spPr bwMode="auto">
          <a:xfrm flipH="1" flipV="1">
            <a:off x="2071230" y="4035349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6" name="Straight Connector 835"/>
          <p:cNvCxnSpPr>
            <a:stCxn id="618" idx="3"/>
          </p:cNvCxnSpPr>
          <p:nvPr/>
        </p:nvCxnSpPr>
        <p:spPr bwMode="auto">
          <a:xfrm flipH="1">
            <a:off x="2223630" y="4035349"/>
            <a:ext cx="129556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7" name="Straight Connector 836"/>
          <p:cNvCxnSpPr>
            <a:stCxn id="575" idx="3"/>
            <a:endCxn id="618" idx="7"/>
          </p:cNvCxnSpPr>
          <p:nvPr/>
        </p:nvCxnSpPr>
        <p:spPr bwMode="auto">
          <a:xfrm flipH="1">
            <a:off x="2391370" y="3856691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8" name="Straight Connector 837"/>
          <p:cNvCxnSpPr>
            <a:stCxn id="577" idx="2"/>
            <a:endCxn id="575" idx="6"/>
          </p:cNvCxnSpPr>
          <p:nvPr/>
        </p:nvCxnSpPr>
        <p:spPr bwMode="auto">
          <a:xfrm flipH="1">
            <a:off x="2559348" y="3837599"/>
            <a:ext cx="10607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" name="Straight Connector 838"/>
          <p:cNvCxnSpPr>
            <a:stCxn id="534" idx="3"/>
            <a:endCxn id="577" idx="7"/>
          </p:cNvCxnSpPr>
          <p:nvPr/>
        </p:nvCxnSpPr>
        <p:spPr bwMode="auto">
          <a:xfrm flipH="1">
            <a:off x="27115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0" name="Straight Connector 839"/>
          <p:cNvCxnSpPr>
            <a:stCxn id="534" idx="5"/>
            <a:endCxn id="581" idx="1"/>
          </p:cNvCxnSpPr>
          <p:nvPr/>
        </p:nvCxnSpPr>
        <p:spPr bwMode="auto">
          <a:xfrm>
            <a:off x="28715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3" name="Straight Connector 842"/>
          <p:cNvCxnSpPr>
            <a:stCxn id="581" idx="7"/>
            <a:endCxn id="535" idx="3"/>
          </p:cNvCxnSpPr>
          <p:nvPr/>
        </p:nvCxnSpPr>
        <p:spPr bwMode="auto">
          <a:xfrm flipV="1">
            <a:off x="303165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6" name="Straight Connector 845"/>
          <p:cNvCxnSpPr>
            <a:stCxn id="535" idx="5"/>
            <a:endCxn id="580" idx="1"/>
          </p:cNvCxnSpPr>
          <p:nvPr/>
        </p:nvCxnSpPr>
        <p:spPr bwMode="auto">
          <a:xfrm>
            <a:off x="319172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" name="Straight Connector 849"/>
          <p:cNvCxnSpPr>
            <a:stCxn id="580" idx="5"/>
            <a:endCxn id="626" idx="1"/>
          </p:cNvCxnSpPr>
          <p:nvPr/>
        </p:nvCxnSpPr>
        <p:spPr bwMode="auto">
          <a:xfrm>
            <a:off x="33517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4" name="Straight Connector 853"/>
          <p:cNvCxnSpPr>
            <a:endCxn id="583" idx="3"/>
          </p:cNvCxnSpPr>
          <p:nvPr/>
        </p:nvCxnSpPr>
        <p:spPr bwMode="auto">
          <a:xfrm flipV="1">
            <a:off x="3504190" y="3856691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6" name="Straight Connector 855"/>
          <p:cNvCxnSpPr>
            <a:stCxn id="586" idx="2"/>
            <a:endCxn id="583" idx="6"/>
          </p:cNvCxnSpPr>
          <p:nvPr/>
        </p:nvCxnSpPr>
        <p:spPr bwMode="auto">
          <a:xfrm flipH="1">
            <a:off x="367983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9" name="Straight Connector 858"/>
          <p:cNvCxnSpPr>
            <a:stCxn id="628" idx="1"/>
            <a:endCxn id="586" idx="5"/>
          </p:cNvCxnSpPr>
          <p:nvPr/>
        </p:nvCxnSpPr>
        <p:spPr bwMode="auto">
          <a:xfrm flipH="1" flipV="1">
            <a:off x="38320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2" name="Straight Connector 861"/>
          <p:cNvCxnSpPr>
            <a:stCxn id="673" idx="1"/>
            <a:endCxn id="628" idx="5"/>
          </p:cNvCxnSpPr>
          <p:nvPr/>
        </p:nvCxnSpPr>
        <p:spPr bwMode="auto">
          <a:xfrm flipH="1" flipV="1">
            <a:off x="39920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5" name="Straight Connector 864"/>
          <p:cNvCxnSpPr>
            <a:stCxn id="673" idx="6"/>
            <a:endCxn id="675" idx="2"/>
          </p:cNvCxnSpPr>
          <p:nvPr/>
        </p:nvCxnSpPr>
        <p:spPr bwMode="auto">
          <a:xfrm>
            <a:off x="416004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9" name="Straight Connector 868"/>
          <p:cNvCxnSpPr>
            <a:stCxn id="632" idx="3"/>
            <a:endCxn id="675" idx="7"/>
          </p:cNvCxnSpPr>
          <p:nvPr/>
        </p:nvCxnSpPr>
        <p:spPr bwMode="auto">
          <a:xfrm flipH="1">
            <a:off x="43122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2" name="Straight Connector 871"/>
          <p:cNvCxnSpPr>
            <a:stCxn id="637" idx="2"/>
            <a:endCxn id="632" idx="6"/>
          </p:cNvCxnSpPr>
          <p:nvPr/>
        </p:nvCxnSpPr>
        <p:spPr bwMode="auto">
          <a:xfrm flipH="1">
            <a:off x="4480188" y="4016257"/>
            <a:ext cx="74635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2" name="Straight Connector 881"/>
          <p:cNvCxnSpPr>
            <a:stCxn id="596" idx="3"/>
            <a:endCxn id="637" idx="7"/>
          </p:cNvCxnSpPr>
          <p:nvPr/>
        </p:nvCxnSpPr>
        <p:spPr bwMode="auto">
          <a:xfrm flipH="1">
            <a:off x="527263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6" name="Straight Connector 885"/>
          <p:cNvCxnSpPr>
            <a:stCxn id="596" idx="5"/>
            <a:endCxn id="638" idx="1"/>
          </p:cNvCxnSpPr>
          <p:nvPr/>
        </p:nvCxnSpPr>
        <p:spPr bwMode="auto">
          <a:xfrm>
            <a:off x="54327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9" name="Straight Connector 888"/>
          <p:cNvCxnSpPr>
            <a:stCxn id="638" idx="7"/>
            <a:endCxn id="595" idx="3"/>
          </p:cNvCxnSpPr>
          <p:nvPr/>
        </p:nvCxnSpPr>
        <p:spPr bwMode="auto">
          <a:xfrm flipV="1">
            <a:off x="55927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2" name="Straight Connector 891"/>
          <p:cNvCxnSpPr>
            <a:stCxn id="597" idx="2"/>
            <a:endCxn id="595" idx="6"/>
          </p:cNvCxnSpPr>
          <p:nvPr/>
        </p:nvCxnSpPr>
        <p:spPr bwMode="auto">
          <a:xfrm flipH="1">
            <a:off x="57607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5" name="Straight Connector 894"/>
          <p:cNvCxnSpPr>
            <a:stCxn id="554" idx="3"/>
            <a:endCxn id="597" idx="7"/>
          </p:cNvCxnSpPr>
          <p:nvPr/>
        </p:nvCxnSpPr>
        <p:spPr bwMode="auto">
          <a:xfrm flipH="1">
            <a:off x="59129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8" name="Straight Connector 897"/>
          <p:cNvCxnSpPr>
            <a:stCxn id="554" idx="5"/>
            <a:endCxn id="601" idx="1"/>
          </p:cNvCxnSpPr>
          <p:nvPr/>
        </p:nvCxnSpPr>
        <p:spPr bwMode="auto">
          <a:xfrm>
            <a:off x="60729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2" name="Straight Connector 901"/>
          <p:cNvCxnSpPr>
            <a:stCxn id="601" idx="6"/>
            <a:endCxn id="599" idx="2"/>
          </p:cNvCxnSpPr>
          <p:nvPr/>
        </p:nvCxnSpPr>
        <p:spPr bwMode="auto">
          <a:xfrm>
            <a:off x="624095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5" name="Straight Connector 904"/>
          <p:cNvCxnSpPr>
            <a:stCxn id="599" idx="5"/>
            <a:endCxn id="644" idx="1"/>
          </p:cNvCxnSpPr>
          <p:nvPr/>
        </p:nvCxnSpPr>
        <p:spPr bwMode="auto">
          <a:xfrm>
            <a:off x="63931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8" name="Straight Connector 907"/>
          <p:cNvCxnSpPr>
            <a:stCxn id="644" idx="6"/>
            <a:endCxn id="647" idx="2"/>
          </p:cNvCxnSpPr>
          <p:nvPr/>
        </p:nvCxnSpPr>
        <p:spPr bwMode="auto">
          <a:xfrm>
            <a:off x="656109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2" name="Straight Connector 911"/>
          <p:cNvCxnSpPr>
            <a:stCxn id="647" idx="5"/>
            <a:endCxn id="690" idx="1"/>
          </p:cNvCxnSpPr>
          <p:nvPr/>
        </p:nvCxnSpPr>
        <p:spPr bwMode="auto">
          <a:xfrm>
            <a:off x="6713260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6" name="Straight Connector 915"/>
          <p:cNvCxnSpPr>
            <a:stCxn id="648" idx="3"/>
            <a:endCxn id="690" idx="7"/>
          </p:cNvCxnSpPr>
          <p:nvPr/>
        </p:nvCxnSpPr>
        <p:spPr bwMode="auto">
          <a:xfrm flipH="1">
            <a:off x="6873349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" name="Oval 203"/>
          <p:cNvSpPr/>
          <p:nvPr/>
        </p:nvSpPr>
        <p:spPr bwMode="auto">
          <a:xfrm>
            <a:off x="142349" y="4028100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grpSp>
        <p:nvGrpSpPr>
          <p:cNvPr id="213" name="Group 212"/>
          <p:cNvGrpSpPr/>
          <p:nvPr/>
        </p:nvGrpSpPr>
        <p:grpSpPr>
          <a:xfrm>
            <a:off x="7355508" y="4273908"/>
            <a:ext cx="1613172" cy="461665"/>
            <a:chOff x="7355508" y="4273908"/>
            <a:chExt cx="1613172" cy="461665"/>
          </a:xfrm>
        </p:grpSpPr>
        <p:sp>
          <p:nvSpPr>
            <p:cNvPr id="214" name="Text Box 2"/>
            <p:cNvSpPr txBox="1">
              <a:spLocks noChangeArrowheads="1"/>
            </p:cNvSpPr>
            <p:nvPr/>
          </p:nvSpPr>
          <p:spPr bwMode="auto">
            <a:xfrm>
              <a:off x="7639994" y="4273908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15" name="Line 159"/>
            <p:cNvSpPr>
              <a:spLocks noChangeShapeType="1"/>
            </p:cNvSpPr>
            <p:nvPr/>
          </p:nvSpPr>
          <p:spPr bwMode="auto">
            <a:xfrm flipH="1">
              <a:off x="7355508" y="4497364"/>
              <a:ext cx="300207" cy="12033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33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6589883" y="972738"/>
            <a:ext cx="1880095" cy="871087"/>
            <a:chOff x="6589883" y="396713"/>
            <a:chExt cx="1880095" cy="871087"/>
          </a:xfrm>
        </p:grpSpPr>
        <p:cxnSp>
          <p:nvCxnSpPr>
            <p:cNvPr id="105" name="Straight Arrow Connector 104"/>
            <p:cNvCxnSpPr>
              <a:stCxn id="128" idx="6"/>
              <a:endCxn id="129" idx="2"/>
            </p:cNvCxnSpPr>
            <p:nvPr/>
          </p:nvCxnSpPr>
          <p:spPr bwMode="auto">
            <a:xfrm>
              <a:off x="6877883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28" name="Oval 127"/>
            <p:cNvSpPr>
              <a:spLocks noChangeAspect="1"/>
            </p:cNvSpPr>
            <p:nvPr/>
          </p:nvSpPr>
          <p:spPr bwMode="auto">
            <a:xfrm>
              <a:off x="6589883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 bwMode="auto">
            <a:xfrm>
              <a:off x="8181978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1" name="Text Box 9"/>
            <p:cNvSpPr txBox="1">
              <a:spLocks noChangeArrowheads="1"/>
            </p:cNvSpPr>
            <p:nvPr/>
          </p:nvSpPr>
          <p:spPr bwMode="auto">
            <a:xfrm>
              <a:off x="7387259" y="396713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2" name="Text Box 9"/>
            <p:cNvSpPr txBox="1">
              <a:spLocks noChangeArrowheads="1"/>
            </p:cNvSpPr>
            <p:nvPr/>
          </p:nvSpPr>
          <p:spPr bwMode="auto">
            <a:xfrm>
              <a:off x="7937845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3" name="Text Box 9"/>
            <p:cNvSpPr txBox="1">
              <a:spLocks noChangeArrowheads="1"/>
            </p:cNvSpPr>
            <p:nvPr/>
          </p:nvSpPr>
          <p:spPr bwMode="auto">
            <a:xfrm>
              <a:off x="6817384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268964" y="972738"/>
            <a:ext cx="1880095" cy="871087"/>
            <a:chOff x="4056312" y="396713"/>
            <a:chExt cx="1880095" cy="871087"/>
          </a:xfrm>
        </p:grpSpPr>
        <p:cxnSp>
          <p:nvCxnSpPr>
            <p:cNvPr id="135" name="Straight Arrow Connector 134"/>
            <p:cNvCxnSpPr>
              <a:stCxn id="136" idx="6"/>
              <a:endCxn id="137" idx="2"/>
            </p:cNvCxnSpPr>
            <p:nvPr/>
          </p:nvCxnSpPr>
          <p:spPr bwMode="auto">
            <a:xfrm>
              <a:off x="4344312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36" name="Oval 135"/>
            <p:cNvSpPr>
              <a:spLocks noChangeAspect="1"/>
            </p:cNvSpPr>
            <p:nvPr/>
          </p:nvSpPr>
          <p:spPr bwMode="auto">
            <a:xfrm>
              <a:off x="4056312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 bwMode="auto">
            <a:xfrm>
              <a:off x="5648407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/>
          </p:nvSpPr>
          <p:spPr bwMode="auto">
            <a:xfrm>
              <a:off x="4434506" y="396713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>
              <a:off x="5404274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0" name="Text Box 9"/>
            <p:cNvSpPr txBox="1">
              <a:spLocks noChangeArrowheads="1"/>
            </p:cNvSpPr>
            <p:nvPr/>
          </p:nvSpPr>
          <p:spPr bwMode="auto">
            <a:xfrm>
              <a:off x="4283813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948045" y="972738"/>
            <a:ext cx="1880095" cy="871087"/>
            <a:chOff x="1522740" y="396713"/>
            <a:chExt cx="1880095" cy="871087"/>
          </a:xfrm>
        </p:grpSpPr>
        <p:cxnSp>
          <p:nvCxnSpPr>
            <p:cNvPr id="142" name="Straight Arrow Connector 141"/>
            <p:cNvCxnSpPr>
              <a:stCxn id="143" idx="6"/>
              <a:endCxn id="144" idx="2"/>
            </p:cNvCxnSpPr>
            <p:nvPr/>
          </p:nvCxnSpPr>
          <p:spPr bwMode="auto">
            <a:xfrm>
              <a:off x="1810740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43" name="Oval 142"/>
            <p:cNvSpPr>
              <a:spLocks noChangeAspect="1"/>
            </p:cNvSpPr>
            <p:nvPr/>
          </p:nvSpPr>
          <p:spPr bwMode="auto">
            <a:xfrm>
              <a:off x="1522740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4" name="Oval 143"/>
            <p:cNvSpPr>
              <a:spLocks noChangeAspect="1"/>
            </p:cNvSpPr>
            <p:nvPr/>
          </p:nvSpPr>
          <p:spPr bwMode="auto">
            <a:xfrm>
              <a:off x="3114835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5" name="Text Box 9"/>
            <p:cNvSpPr txBox="1">
              <a:spLocks noChangeArrowheads="1"/>
            </p:cNvSpPr>
            <p:nvPr/>
          </p:nvSpPr>
          <p:spPr bwMode="auto">
            <a:xfrm>
              <a:off x="1852843" y="396713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6" name="Text Box 9"/>
            <p:cNvSpPr txBox="1">
              <a:spLocks noChangeArrowheads="1"/>
            </p:cNvSpPr>
            <p:nvPr/>
          </p:nvSpPr>
          <p:spPr bwMode="auto">
            <a:xfrm>
              <a:off x="2870702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7" name="Text Box 9"/>
            <p:cNvSpPr txBox="1">
              <a:spLocks noChangeArrowheads="1"/>
            </p:cNvSpPr>
            <p:nvPr/>
          </p:nvSpPr>
          <p:spPr bwMode="auto">
            <a:xfrm>
              <a:off x="1750241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948045" y="2413897"/>
            <a:ext cx="1880095" cy="871087"/>
            <a:chOff x="1522740" y="2060848"/>
            <a:chExt cx="1880095" cy="871087"/>
          </a:xfrm>
        </p:grpSpPr>
        <p:cxnSp>
          <p:nvCxnSpPr>
            <p:cNvPr id="149" name="Straight Arrow Connector 148"/>
            <p:cNvCxnSpPr>
              <a:stCxn id="150" idx="6"/>
              <a:endCxn id="151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0" name="Oval 149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1" name="Oval 150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2" name="Text Box 9"/>
            <p:cNvSpPr txBox="1">
              <a:spLocks noChangeArrowheads="1"/>
            </p:cNvSpPr>
            <p:nvPr/>
          </p:nvSpPr>
          <p:spPr bwMode="auto">
            <a:xfrm>
              <a:off x="2316911" y="2060848"/>
              <a:ext cx="291747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u="sng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3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4" name="Text Box 9"/>
            <p:cNvSpPr txBox="1">
              <a:spLocks noChangeArrowheads="1"/>
            </p:cNvSpPr>
            <p:nvPr/>
          </p:nvSpPr>
          <p:spPr bwMode="auto">
            <a:xfrm>
              <a:off x="1750241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268964" y="2413897"/>
            <a:ext cx="1880095" cy="871087"/>
            <a:chOff x="4056312" y="2060848"/>
            <a:chExt cx="1880095" cy="871087"/>
          </a:xfrm>
        </p:grpSpPr>
        <p:cxnSp>
          <p:nvCxnSpPr>
            <p:cNvPr id="156" name="Straight Arrow Connector 155"/>
            <p:cNvCxnSpPr>
              <a:stCxn id="157" idx="6"/>
              <a:endCxn id="158" idx="2"/>
            </p:cNvCxnSpPr>
            <p:nvPr/>
          </p:nvCxnSpPr>
          <p:spPr bwMode="auto">
            <a:xfrm>
              <a:off x="4344312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4056312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 bwMode="auto">
            <a:xfrm>
              <a:off x="5648407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9" name="Text Box 9"/>
            <p:cNvSpPr txBox="1">
              <a:spLocks noChangeArrowheads="1"/>
            </p:cNvSpPr>
            <p:nvPr/>
          </p:nvSpPr>
          <p:spPr bwMode="auto">
            <a:xfrm>
              <a:off x="4876132" y="2060848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u="sng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0" name="Text Box 9"/>
            <p:cNvSpPr txBox="1">
              <a:spLocks noChangeArrowheads="1"/>
            </p:cNvSpPr>
            <p:nvPr/>
          </p:nvSpPr>
          <p:spPr bwMode="auto">
            <a:xfrm>
              <a:off x="5404274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1" name="Text Box 9"/>
            <p:cNvSpPr txBox="1">
              <a:spLocks noChangeArrowheads="1"/>
            </p:cNvSpPr>
            <p:nvPr/>
          </p:nvSpPr>
          <p:spPr bwMode="auto">
            <a:xfrm>
              <a:off x="4283813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589883" y="2413897"/>
            <a:ext cx="1880095" cy="871087"/>
            <a:chOff x="6589883" y="2060848"/>
            <a:chExt cx="1880095" cy="871087"/>
          </a:xfrm>
        </p:grpSpPr>
        <p:cxnSp>
          <p:nvCxnSpPr>
            <p:cNvPr id="163" name="Straight Arrow Connector 162"/>
            <p:cNvCxnSpPr>
              <a:stCxn id="164" idx="6"/>
              <a:endCxn id="165" idx="2"/>
            </p:cNvCxnSpPr>
            <p:nvPr/>
          </p:nvCxnSpPr>
          <p:spPr bwMode="auto">
            <a:xfrm>
              <a:off x="6877883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64" name="Oval 163"/>
            <p:cNvSpPr>
              <a:spLocks noChangeAspect="1"/>
            </p:cNvSpPr>
            <p:nvPr/>
          </p:nvSpPr>
          <p:spPr bwMode="auto">
            <a:xfrm>
              <a:off x="6589883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65" name="Oval 164"/>
            <p:cNvSpPr>
              <a:spLocks noChangeAspect="1"/>
            </p:cNvSpPr>
            <p:nvPr/>
          </p:nvSpPr>
          <p:spPr bwMode="auto">
            <a:xfrm>
              <a:off x="8181978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66" name="Text Box 9"/>
            <p:cNvSpPr txBox="1">
              <a:spLocks noChangeArrowheads="1"/>
            </p:cNvSpPr>
            <p:nvPr/>
          </p:nvSpPr>
          <p:spPr bwMode="auto">
            <a:xfrm>
              <a:off x="7387260" y="2060848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u="sng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7" name="Text Box 9"/>
            <p:cNvSpPr txBox="1">
              <a:spLocks noChangeArrowheads="1"/>
            </p:cNvSpPr>
            <p:nvPr/>
          </p:nvSpPr>
          <p:spPr bwMode="auto">
            <a:xfrm>
              <a:off x="7937845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8" name="Text Box 9"/>
            <p:cNvSpPr txBox="1">
              <a:spLocks noChangeArrowheads="1"/>
            </p:cNvSpPr>
            <p:nvPr/>
          </p:nvSpPr>
          <p:spPr bwMode="auto">
            <a:xfrm>
              <a:off x="6817384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948045" y="1763914"/>
            <a:ext cx="1880095" cy="871087"/>
            <a:chOff x="1522740" y="1228780"/>
            <a:chExt cx="1880095" cy="871087"/>
          </a:xfrm>
        </p:grpSpPr>
        <p:cxnSp>
          <p:nvCxnSpPr>
            <p:cNvPr id="170" name="Straight Arrow Connector 169"/>
            <p:cNvCxnSpPr>
              <a:stCxn id="171" idx="6"/>
              <a:endCxn id="172" idx="2"/>
            </p:cNvCxnSpPr>
            <p:nvPr/>
          </p:nvCxnSpPr>
          <p:spPr bwMode="auto">
            <a:xfrm>
              <a:off x="1810740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1" name="Oval 170"/>
            <p:cNvSpPr>
              <a:spLocks noChangeAspect="1"/>
            </p:cNvSpPr>
            <p:nvPr/>
          </p:nvSpPr>
          <p:spPr bwMode="auto">
            <a:xfrm>
              <a:off x="1522740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 bwMode="auto">
            <a:xfrm>
              <a:off x="3114835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73" name="Text Box 9"/>
            <p:cNvSpPr txBox="1">
              <a:spLocks noChangeArrowheads="1"/>
            </p:cNvSpPr>
            <p:nvPr/>
          </p:nvSpPr>
          <p:spPr bwMode="auto">
            <a:xfrm>
              <a:off x="1852843" y="1228780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strike="sngStrike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4" name="Text Box 9"/>
            <p:cNvSpPr txBox="1">
              <a:spLocks noChangeArrowheads="1"/>
            </p:cNvSpPr>
            <p:nvPr/>
          </p:nvSpPr>
          <p:spPr bwMode="auto">
            <a:xfrm>
              <a:off x="2870702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750241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cxnSp>
          <p:nvCxnSpPr>
            <p:cNvPr id="176" name="Straight Connector 175"/>
            <p:cNvCxnSpPr/>
            <p:nvPr/>
          </p:nvCxnSpPr>
          <p:spPr bwMode="auto">
            <a:xfrm>
              <a:off x="1821332" y="1498432"/>
              <a:ext cx="25462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7" name="Group 176"/>
          <p:cNvGrpSpPr/>
          <p:nvPr/>
        </p:nvGrpSpPr>
        <p:grpSpPr>
          <a:xfrm>
            <a:off x="4268964" y="1763914"/>
            <a:ext cx="1880095" cy="871087"/>
            <a:chOff x="4056312" y="1228780"/>
            <a:chExt cx="1880095" cy="871087"/>
          </a:xfrm>
        </p:grpSpPr>
        <p:cxnSp>
          <p:nvCxnSpPr>
            <p:cNvPr id="178" name="Straight Arrow Connector 177"/>
            <p:cNvCxnSpPr>
              <a:stCxn id="179" idx="6"/>
              <a:endCxn id="180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9" name="Oval 178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0" name="Oval 179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4434506" y="1228780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strike="sngStrike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2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3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cxnSp>
          <p:nvCxnSpPr>
            <p:cNvPr id="184" name="Straight Connector 183"/>
            <p:cNvCxnSpPr/>
            <p:nvPr/>
          </p:nvCxnSpPr>
          <p:spPr bwMode="auto">
            <a:xfrm>
              <a:off x="4403028" y="1498432"/>
              <a:ext cx="25462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5" name="Group 184"/>
          <p:cNvGrpSpPr/>
          <p:nvPr/>
        </p:nvGrpSpPr>
        <p:grpSpPr>
          <a:xfrm>
            <a:off x="6589883" y="1763914"/>
            <a:ext cx="1880095" cy="871087"/>
            <a:chOff x="6589883" y="1228780"/>
            <a:chExt cx="1880095" cy="871087"/>
          </a:xfrm>
        </p:grpSpPr>
        <p:cxnSp>
          <p:nvCxnSpPr>
            <p:cNvPr id="186" name="Straight Arrow Connector 185"/>
            <p:cNvCxnSpPr>
              <a:stCxn id="187" idx="6"/>
              <a:endCxn id="188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87" name="Oval 186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9" name="Text Box 9"/>
            <p:cNvSpPr txBox="1">
              <a:spLocks noChangeArrowheads="1"/>
            </p:cNvSpPr>
            <p:nvPr/>
          </p:nvSpPr>
          <p:spPr bwMode="auto">
            <a:xfrm>
              <a:off x="7387259" y="1228780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strike="sngStrike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0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1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cxnSp>
          <p:nvCxnSpPr>
            <p:cNvPr id="192" name="Straight Connector 191"/>
            <p:cNvCxnSpPr/>
            <p:nvPr/>
          </p:nvCxnSpPr>
          <p:spPr bwMode="auto">
            <a:xfrm>
              <a:off x="7345476" y="1498432"/>
              <a:ext cx="25462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6" name="Group 195"/>
          <p:cNvGrpSpPr/>
          <p:nvPr/>
        </p:nvGrpSpPr>
        <p:grpSpPr>
          <a:xfrm>
            <a:off x="1948045" y="181561"/>
            <a:ext cx="1880095" cy="871087"/>
            <a:chOff x="1522740" y="2060848"/>
            <a:chExt cx="1880095" cy="871087"/>
          </a:xfrm>
        </p:grpSpPr>
        <p:cxnSp>
          <p:nvCxnSpPr>
            <p:cNvPr id="197" name="Straight Arrow Connector 196"/>
            <p:cNvCxnSpPr>
              <a:stCxn id="198" idx="6"/>
              <a:endCxn id="199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8" name="Oval 197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00" name="Text Box 9"/>
            <p:cNvSpPr txBox="1">
              <a:spLocks noChangeArrowheads="1"/>
            </p:cNvSpPr>
            <p:nvPr/>
          </p:nvSpPr>
          <p:spPr bwMode="auto">
            <a:xfrm>
              <a:off x="2395458" y="2060848"/>
              <a:ext cx="1346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4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1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2" name="Text Box 9"/>
            <p:cNvSpPr txBox="1">
              <a:spLocks noChangeArrowheads="1"/>
            </p:cNvSpPr>
            <p:nvPr/>
          </p:nvSpPr>
          <p:spPr bwMode="auto">
            <a:xfrm>
              <a:off x="1744560" y="2469180"/>
              <a:ext cx="3478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16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INI</a:t>
              </a:r>
              <a:endParaRPr lang="en-US" sz="1600" u="sng" baseline="-25000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390071" y="460752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23" name="Text Box 9"/>
          <p:cNvSpPr txBox="1">
            <a:spLocks noChangeArrowheads="1"/>
          </p:cNvSpPr>
          <p:nvPr/>
        </p:nvSpPr>
        <p:spPr bwMode="auto">
          <a:xfrm>
            <a:off x="390071" y="4304971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561" name="Straight Connector 560"/>
          <p:cNvCxnSpPr/>
          <p:nvPr/>
        </p:nvCxnSpPr>
        <p:spPr bwMode="auto">
          <a:xfrm>
            <a:off x="289085" y="3317803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7" name="Straight Connector 516"/>
          <p:cNvCxnSpPr/>
          <p:nvPr/>
        </p:nvCxnSpPr>
        <p:spPr bwMode="auto">
          <a:xfrm>
            <a:off x="294393" y="4379923"/>
            <a:ext cx="67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Straight Connector 421"/>
          <p:cNvCxnSpPr/>
          <p:nvPr/>
        </p:nvCxnSpPr>
        <p:spPr bwMode="auto">
          <a:xfrm>
            <a:off x="318368" y="437357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4" name="Oval 533"/>
          <p:cNvSpPr>
            <a:spLocks/>
          </p:cNvSpPr>
          <p:nvPr/>
        </p:nvSpPr>
        <p:spPr bwMode="auto">
          <a:xfrm>
            <a:off x="28254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5" name="Oval 534"/>
          <p:cNvSpPr>
            <a:spLocks/>
          </p:cNvSpPr>
          <p:nvPr/>
        </p:nvSpPr>
        <p:spPr bwMode="auto">
          <a:xfrm>
            <a:off x="314562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4" name="Oval 553"/>
          <p:cNvSpPr>
            <a:spLocks/>
          </p:cNvSpPr>
          <p:nvPr/>
        </p:nvSpPr>
        <p:spPr bwMode="auto">
          <a:xfrm>
            <a:off x="60268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9" name="Oval 568"/>
          <p:cNvSpPr>
            <a:spLocks/>
          </p:cNvSpPr>
          <p:nvPr/>
        </p:nvSpPr>
        <p:spPr bwMode="auto">
          <a:xfrm>
            <a:off x="15449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2" name="Oval 571"/>
          <p:cNvSpPr>
            <a:spLocks/>
          </p:cNvSpPr>
          <p:nvPr/>
        </p:nvSpPr>
        <p:spPr bwMode="auto">
          <a:xfrm>
            <a:off x="186506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5" name="Oval 574"/>
          <p:cNvSpPr>
            <a:spLocks/>
          </p:cNvSpPr>
          <p:nvPr/>
        </p:nvSpPr>
        <p:spPr bwMode="auto">
          <a:xfrm>
            <a:off x="2505348" y="3810599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7" name="Oval 576"/>
          <p:cNvSpPr>
            <a:spLocks/>
          </p:cNvSpPr>
          <p:nvPr/>
        </p:nvSpPr>
        <p:spPr bwMode="auto">
          <a:xfrm>
            <a:off x="2665418" y="3810599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0" name="Oval 579"/>
          <p:cNvSpPr>
            <a:spLocks/>
          </p:cNvSpPr>
          <p:nvPr/>
        </p:nvSpPr>
        <p:spPr bwMode="auto">
          <a:xfrm>
            <a:off x="330569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1" name="Oval 580"/>
          <p:cNvSpPr>
            <a:spLocks/>
          </p:cNvSpPr>
          <p:nvPr/>
        </p:nvSpPr>
        <p:spPr bwMode="auto">
          <a:xfrm>
            <a:off x="29855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3" name="Oval 582"/>
          <p:cNvSpPr>
            <a:spLocks/>
          </p:cNvSpPr>
          <p:nvPr/>
        </p:nvSpPr>
        <p:spPr bwMode="auto">
          <a:xfrm>
            <a:off x="362583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6" name="Oval 585"/>
          <p:cNvSpPr>
            <a:spLocks/>
          </p:cNvSpPr>
          <p:nvPr/>
        </p:nvSpPr>
        <p:spPr bwMode="auto">
          <a:xfrm>
            <a:off x="37859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5" name="Oval 594"/>
          <p:cNvSpPr>
            <a:spLocks/>
          </p:cNvSpPr>
          <p:nvPr/>
        </p:nvSpPr>
        <p:spPr bwMode="auto">
          <a:xfrm>
            <a:off x="57067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6" name="Oval 595"/>
          <p:cNvSpPr>
            <a:spLocks/>
          </p:cNvSpPr>
          <p:nvPr/>
        </p:nvSpPr>
        <p:spPr bwMode="auto">
          <a:xfrm>
            <a:off x="53866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7" name="Oval 596"/>
          <p:cNvSpPr>
            <a:spLocks/>
          </p:cNvSpPr>
          <p:nvPr/>
        </p:nvSpPr>
        <p:spPr bwMode="auto">
          <a:xfrm>
            <a:off x="58668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9" name="Oval 598"/>
          <p:cNvSpPr>
            <a:spLocks/>
          </p:cNvSpPr>
          <p:nvPr/>
        </p:nvSpPr>
        <p:spPr bwMode="auto">
          <a:xfrm>
            <a:off x="63470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1" name="Oval 600"/>
          <p:cNvSpPr>
            <a:spLocks/>
          </p:cNvSpPr>
          <p:nvPr/>
        </p:nvSpPr>
        <p:spPr bwMode="auto">
          <a:xfrm>
            <a:off x="61869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9" name="Oval 608"/>
          <p:cNvSpPr>
            <a:spLocks/>
          </p:cNvSpPr>
          <p:nvPr/>
        </p:nvSpPr>
        <p:spPr bwMode="auto">
          <a:xfrm>
            <a:off x="90464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2" name="Oval 611"/>
          <p:cNvSpPr>
            <a:spLocks/>
          </p:cNvSpPr>
          <p:nvPr/>
        </p:nvSpPr>
        <p:spPr bwMode="auto">
          <a:xfrm>
            <a:off x="12247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" name="Oval 613"/>
          <p:cNvSpPr>
            <a:spLocks/>
          </p:cNvSpPr>
          <p:nvPr/>
        </p:nvSpPr>
        <p:spPr bwMode="auto">
          <a:xfrm>
            <a:off x="17049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" name="Oval 614"/>
          <p:cNvSpPr>
            <a:spLocks/>
          </p:cNvSpPr>
          <p:nvPr/>
        </p:nvSpPr>
        <p:spPr bwMode="auto">
          <a:xfrm>
            <a:off x="13848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7" name="Oval 616"/>
          <p:cNvSpPr>
            <a:spLocks/>
          </p:cNvSpPr>
          <p:nvPr/>
        </p:nvSpPr>
        <p:spPr bwMode="auto">
          <a:xfrm>
            <a:off x="202513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8" name="Oval 617"/>
          <p:cNvSpPr>
            <a:spLocks/>
          </p:cNvSpPr>
          <p:nvPr/>
        </p:nvSpPr>
        <p:spPr bwMode="auto">
          <a:xfrm>
            <a:off x="234527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6" name="Oval 625"/>
          <p:cNvSpPr>
            <a:spLocks/>
          </p:cNvSpPr>
          <p:nvPr/>
        </p:nvSpPr>
        <p:spPr bwMode="auto">
          <a:xfrm>
            <a:off x="34657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8" name="Oval 627"/>
          <p:cNvSpPr>
            <a:spLocks/>
          </p:cNvSpPr>
          <p:nvPr/>
        </p:nvSpPr>
        <p:spPr bwMode="auto">
          <a:xfrm>
            <a:off x="39459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2" name="Oval 631"/>
          <p:cNvSpPr>
            <a:spLocks/>
          </p:cNvSpPr>
          <p:nvPr/>
        </p:nvSpPr>
        <p:spPr bwMode="auto">
          <a:xfrm>
            <a:off x="442618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3" name="Oval 632"/>
          <p:cNvSpPr>
            <a:spLocks/>
          </p:cNvSpPr>
          <p:nvPr/>
        </p:nvSpPr>
        <p:spPr bwMode="auto">
          <a:xfrm>
            <a:off x="474632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4" name="Oval 633"/>
          <p:cNvSpPr>
            <a:spLocks/>
          </p:cNvSpPr>
          <p:nvPr/>
        </p:nvSpPr>
        <p:spPr bwMode="auto">
          <a:xfrm>
            <a:off x="490639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5" name="Oval 634"/>
          <p:cNvSpPr>
            <a:spLocks/>
          </p:cNvSpPr>
          <p:nvPr/>
        </p:nvSpPr>
        <p:spPr bwMode="auto">
          <a:xfrm>
            <a:off x="458625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6" name="Oval 635"/>
          <p:cNvSpPr>
            <a:spLocks/>
          </p:cNvSpPr>
          <p:nvPr/>
        </p:nvSpPr>
        <p:spPr bwMode="auto">
          <a:xfrm>
            <a:off x="506646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7" name="Oval 636"/>
          <p:cNvSpPr>
            <a:spLocks/>
          </p:cNvSpPr>
          <p:nvPr/>
        </p:nvSpPr>
        <p:spPr bwMode="auto">
          <a:xfrm>
            <a:off x="522653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8" name="Oval 637"/>
          <p:cNvSpPr>
            <a:spLocks/>
          </p:cNvSpPr>
          <p:nvPr/>
        </p:nvSpPr>
        <p:spPr bwMode="auto">
          <a:xfrm>
            <a:off x="55466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4" name="Oval 643"/>
          <p:cNvSpPr>
            <a:spLocks/>
          </p:cNvSpPr>
          <p:nvPr/>
        </p:nvSpPr>
        <p:spPr bwMode="auto">
          <a:xfrm>
            <a:off x="65070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7" name="Oval 646"/>
          <p:cNvSpPr>
            <a:spLocks/>
          </p:cNvSpPr>
          <p:nvPr/>
        </p:nvSpPr>
        <p:spPr bwMode="auto">
          <a:xfrm>
            <a:off x="66671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8" name="Oval 647"/>
          <p:cNvSpPr>
            <a:spLocks/>
          </p:cNvSpPr>
          <p:nvPr/>
        </p:nvSpPr>
        <p:spPr bwMode="auto">
          <a:xfrm>
            <a:off x="6987346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2" name="Oval 651"/>
          <p:cNvSpPr>
            <a:spLocks/>
          </p:cNvSpPr>
          <p:nvPr/>
        </p:nvSpPr>
        <p:spPr bwMode="auto">
          <a:xfrm>
            <a:off x="7445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4" name="Oval 653"/>
          <p:cNvSpPr>
            <a:spLocks/>
          </p:cNvSpPr>
          <p:nvPr/>
        </p:nvSpPr>
        <p:spPr bwMode="auto">
          <a:xfrm>
            <a:off x="5845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5" name="Oval 654"/>
          <p:cNvSpPr>
            <a:spLocks/>
          </p:cNvSpPr>
          <p:nvPr/>
        </p:nvSpPr>
        <p:spPr bwMode="auto">
          <a:xfrm>
            <a:off x="10647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4" name="Oval 663"/>
          <p:cNvSpPr>
            <a:spLocks/>
          </p:cNvSpPr>
          <p:nvPr/>
        </p:nvSpPr>
        <p:spPr bwMode="auto">
          <a:xfrm>
            <a:off x="2185208" y="4167915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3" name="Oval 672"/>
          <p:cNvSpPr>
            <a:spLocks/>
          </p:cNvSpPr>
          <p:nvPr/>
        </p:nvSpPr>
        <p:spPr bwMode="auto">
          <a:xfrm>
            <a:off x="410604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" name="Oval 674"/>
          <p:cNvSpPr>
            <a:spLocks/>
          </p:cNvSpPr>
          <p:nvPr/>
        </p:nvSpPr>
        <p:spPr bwMode="auto">
          <a:xfrm>
            <a:off x="42661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0" name="Oval 689"/>
          <p:cNvSpPr>
            <a:spLocks/>
          </p:cNvSpPr>
          <p:nvPr/>
        </p:nvSpPr>
        <p:spPr bwMode="auto">
          <a:xfrm>
            <a:off x="6827257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4" name="Oval 693"/>
          <p:cNvSpPr>
            <a:spLocks/>
          </p:cNvSpPr>
          <p:nvPr/>
        </p:nvSpPr>
        <p:spPr bwMode="auto">
          <a:xfrm>
            <a:off x="26436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5" name="Oval 694"/>
          <p:cNvSpPr>
            <a:spLocks/>
          </p:cNvSpPr>
          <p:nvPr/>
        </p:nvSpPr>
        <p:spPr bwMode="auto">
          <a:xfrm>
            <a:off x="42443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25" name="Straight Connector 824"/>
          <p:cNvCxnSpPr>
            <a:stCxn id="695" idx="7"/>
            <a:endCxn id="654" idx="3"/>
          </p:cNvCxnSpPr>
          <p:nvPr/>
        </p:nvCxnSpPr>
        <p:spPr bwMode="auto">
          <a:xfrm flipV="1">
            <a:off x="47053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6" name="Straight Connector 825"/>
          <p:cNvCxnSpPr>
            <a:stCxn id="654" idx="6"/>
            <a:endCxn id="652" idx="2"/>
          </p:cNvCxnSpPr>
          <p:nvPr/>
        </p:nvCxnSpPr>
        <p:spPr bwMode="auto">
          <a:xfrm>
            <a:off x="63850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7" name="Straight Connector 826"/>
          <p:cNvCxnSpPr>
            <a:stCxn id="652" idx="7"/>
            <a:endCxn id="609" idx="3"/>
          </p:cNvCxnSpPr>
          <p:nvPr/>
        </p:nvCxnSpPr>
        <p:spPr bwMode="auto">
          <a:xfrm flipV="1">
            <a:off x="7906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" name="Straight Connector 827"/>
          <p:cNvCxnSpPr>
            <a:stCxn id="609" idx="5"/>
            <a:endCxn id="655" idx="1"/>
          </p:cNvCxnSpPr>
          <p:nvPr/>
        </p:nvCxnSpPr>
        <p:spPr bwMode="auto">
          <a:xfrm>
            <a:off x="95074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" name="Straight Connector 828"/>
          <p:cNvCxnSpPr>
            <a:stCxn id="612" idx="3"/>
            <a:endCxn id="655" idx="7"/>
          </p:cNvCxnSpPr>
          <p:nvPr/>
        </p:nvCxnSpPr>
        <p:spPr bwMode="auto">
          <a:xfrm flipH="1">
            <a:off x="11108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0" name="Straight Connector 829"/>
          <p:cNvCxnSpPr>
            <a:stCxn id="615" idx="2"/>
            <a:endCxn id="612" idx="6"/>
          </p:cNvCxnSpPr>
          <p:nvPr/>
        </p:nvCxnSpPr>
        <p:spPr bwMode="auto">
          <a:xfrm flipH="1">
            <a:off x="127878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" name="Straight Connector 830"/>
          <p:cNvCxnSpPr>
            <a:stCxn id="615" idx="7"/>
            <a:endCxn id="569" idx="3"/>
          </p:cNvCxnSpPr>
          <p:nvPr/>
        </p:nvCxnSpPr>
        <p:spPr bwMode="auto">
          <a:xfrm flipV="1">
            <a:off x="14309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" name="Straight Connector 831"/>
          <p:cNvCxnSpPr>
            <a:stCxn id="569" idx="5"/>
            <a:endCxn id="614" idx="1"/>
          </p:cNvCxnSpPr>
          <p:nvPr/>
        </p:nvCxnSpPr>
        <p:spPr bwMode="auto">
          <a:xfrm>
            <a:off x="15910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" name="Straight Connector 832"/>
          <p:cNvCxnSpPr>
            <a:stCxn id="614" idx="7"/>
            <a:endCxn id="572" idx="3"/>
          </p:cNvCxnSpPr>
          <p:nvPr/>
        </p:nvCxnSpPr>
        <p:spPr bwMode="auto">
          <a:xfrm flipV="1">
            <a:off x="17510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4" name="Straight Connector 833"/>
          <p:cNvCxnSpPr>
            <a:stCxn id="617" idx="1"/>
            <a:endCxn id="572" idx="5"/>
          </p:cNvCxnSpPr>
          <p:nvPr/>
        </p:nvCxnSpPr>
        <p:spPr bwMode="auto">
          <a:xfrm flipH="1" flipV="1">
            <a:off x="191116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5" name="Straight Connector 834"/>
          <p:cNvCxnSpPr>
            <a:stCxn id="664" idx="1"/>
            <a:endCxn id="617" idx="5"/>
          </p:cNvCxnSpPr>
          <p:nvPr/>
        </p:nvCxnSpPr>
        <p:spPr bwMode="auto">
          <a:xfrm flipH="1" flipV="1">
            <a:off x="2071230" y="4035349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6" name="Straight Connector 835"/>
          <p:cNvCxnSpPr>
            <a:stCxn id="618" idx="3"/>
          </p:cNvCxnSpPr>
          <p:nvPr/>
        </p:nvCxnSpPr>
        <p:spPr bwMode="auto">
          <a:xfrm flipH="1">
            <a:off x="2223630" y="4035349"/>
            <a:ext cx="129556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7" name="Straight Connector 836"/>
          <p:cNvCxnSpPr>
            <a:stCxn id="575" idx="3"/>
            <a:endCxn id="618" idx="7"/>
          </p:cNvCxnSpPr>
          <p:nvPr/>
        </p:nvCxnSpPr>
        <p:spPr bwMode="auto">
          <a:xfrm flipH="1">
            <a:off x="2391370" y="3856691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8" name="Straight Connector 837"/>
          <p:cNvCxnSpPr>
            <a:stCxn id="577" idx="2"/>
            <a:endCxn id="575" idx="6"/>
          </p:cNvCxnSpPr>
          <p:nvPr/>
        </p:nvCxnSpPr>
        <p:spPr bwMode="auto">
          <a:xfrm flipH="1">
            <a:off x="2559348" y="3837599"/>
            <a:ext cx="10607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" name="Straight Connector 838"/>
          <p:cNvCxnSpPr>
            <a:stCxn id="534" idx="3"/>
            <a:endCxn id="577" idx="7"/>
          </p:cNvCxnSpPr>
          <p:nvPr/>
        </p:nvCxnSpPr>
        <p:spPr bwMode="auto">
          <a:xfrm flipH="1">
            <a:off x="27115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0" name="Straight Connector 839"/>
          <p:cNvCxnSpPr>
            <a:stCxn id="534" idx="5"/>
            <a:endCxn id="581" idx="1"/>
          </p:cNvCxnSpPr>
          <p:nvPr/>
        </p:nvCxnSpPr>
        <p:spPr bwMode="auto">
          <a:xfrm>
            <a:off x="28715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3" name="Straight Connector 842"/>
          <p:cNvCxnSpPr>
            <a:stCxn id="581" idx="7"/>
            <a:endCxn id="535" idx="3"/>
          </p:cNvCxnSpPr>
          <p:nvPr/>
        </p:nvCxnSpPr>
        <p:spPr bwMode="auto">
          <a:xfrm flipV="1">
            <a:off x="303165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6" name="Straight Connector 845"/>
          <p:cNvCxnSpPr>
            <a:stCxn id="535" idx="5"/>
            <a:endCxn id="580" idx="1"/>
          </p:cNvCxnSpPr>
          <p:nvPr/>
        </p:nvCxnSpPr>
        <p:spPr bwMode="auto">
          <a:xfrm>
            <a:off x="319172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" name="Straight Connector 849"/>
          <p:cNvCxnSpPr>
            <a:stCxn id="580" idx="5"/>
            <a:endCxn id="626" idx="1"/>
          </p:cNvCxnSpPr>
          <p:nvPr/>
        </p:nvCxnSpPr>
        <p:spPr bwMode="auto">
          <a:xfrm>
            <a:off x="33517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4" name="Straight Connector 853"/>
          <p:cNvCxnSpPr>
            <a:endCxn id="583" idx="3"/>
          </p:cNvCxnSpPr>
          <p:nvPr/>
        </p:nvCxnSpPr>
        <p:spPr bwMode="auto">
          <a:xfrm flipV="1">
            <a:off x="3504190" y="3856691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6" name="Straight Connector 855"/>
          <p:cNvCxnSpPr>
            <a:stCxn id="586" idx="2"/>
            <a:endCxn id="583" idx="6"/>
          </p:cNvCxnSpPr>
          <p:nvPr/>
        </p:nvCxnSpPr>
        <p:spPr bwMode="auto">
          <a:xfrm flipH="1">
            <a:off x="367983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9" name="Straight Connector 858"/>
          <p:cNvCxnSpPr>
            <a:stCxn id="628" idx="1"/>
            <a:endCxn id="586" idx="5"/>
          </p:cNvCxnSpPr>
          <p:nvPr/>
        </p:nvCxnSpPr>
        <p:spPr bwMode="auto">
          <a:xfrm flipH="1" flipV="1">
            <a:off x="38320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2" name="Straight Connector 861"/>
          <p:cNvCxnSpPr>
            <a:stCxn id="673" idx="1"/>
            <a:endCxn id="628" idx="5"/>
          </p:cNvCxnSpPr>
          <p:nvPr/>
        </p:nvCxnSpPr>
        <p:spPr bwMode="auto">
          <a:xfrm flipH="1" flipV="1">
            <a:off x="39920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5" name="Straight Connector 864"/>
          <p:cNvCxnSpPr>
            <a:stCxn id="673" idx="6"/>
            <a:endCxn id="675" idx="2"/>
          </p:cNvCxnSpPr>
          <p:nvPr/>
        </p:nvCxnSpPr>
        <p:spPr bwMode="auto">
          <a:xfrm>
            <a:off x="416004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9" name="Straight Connector 868"/>
          <p:cNvCxnSpPr>
            <a:stCxn id="632" idx="3"/>
            <a:endCxn id="675" idx="7"/>
          </p:cNvCxnSpPr>
          <p:nvPr/>
        </p:nvCxnSpPr>
        <p:spPr bwMode="auto">
          <a:xfrm flipH="1">
            <a:off x="43122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2" name="Straight Connector 871"/>
          <p:cNvCxnSpPr>
            <a:stCxn id="637" idx="2"/>
            <a:endCxn id="632" idx="6"/>
          </p:cNvCxnSpPr>
          <p:nvPr/>
        </p:nvCxnSpPr>
        <p:spPr bwMode="auto">
          <a:xfrm flipH="1">
            <a:off x="4480188" y="4016257"/>
            <a:ext cx="74635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2" name="Straight Connector 881"/>
          <p:cNvCxnSpPr>
            <a:stCxn id="596" idx="3"/>
            <a:endCxn id="637" idx="7"/>
          </p:cNvCxnSpPr>
          <p:nvPr/>
        </p:nvCxnSpPr>
        <p:spPr bwMode="auto">
          <a:xfrm flipH="1">
            <a:off x="527263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6" name="Straight Connector 885"/>
          <p:cNvCxnSpPr>
            <a:stCxn id="596" idx="5"/>
            <a:endCxn id="638" idx="1"/>
          </p:cNvCxnSpPr>
          <p:nvPr/>
        </p:nvCxnSpPr>
        <p:spPr bwMode="auto">
          <a:xfrm>
            <a:off x="54327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9" name="Straight Connector 888"/>
          <p:cNvCxnSpPr>
            <a:stCxn id="638" idx="7"/>
            <a:endCxn id="595" idx="3"/>
          </p:cNvCxnSpPr>
          <p:nvPr/>
        </p:nvCxnSpPr>
        <p:spPr bwMode="auto">
          <a:xfrm flipV="1">
            <a:off x="55927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2" name="Straight Connector 891"/>
          <p:cNvCxnSpPr>
            <a:stCxn id="597" idx="2"/>
            <a:endCxn id="595" idx="6"/>
          </p:cNvCxnSpPr>
          <p:nvPr/>
        </p:nvCxnSpPr>
        <p:spPr bwMode="auto">
          <a:xfrm flipH="1">
            <a:off x="57607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5" name="Straight Connector 894"/>
          <p:cNvCxnSpPr>
            <a:stCxn id="554" idx="3"/>
            <a:endCxn id="597" idx="7"/>
          </p:cNvCxnSpPr>
          <p:nvPr/>
        </p:nvCxnSpPr>
        <p:spPr bwMode="auto">
          <a:xfrm flipH="1">
            <a:off x="59129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8" name="Straight Connector 897"/>
          <p:cNvCxnSpPr>
            <a:stCxn id="554" idx="5"/>
            <a:endCxn id="601" idx="1"/>
          </p:cNvCxnSpPr>
          <p:nvPr/>
        </p:nvCxnSpPr>
        <p:spPr bwMode="auto">
          <a:xfrm>
            <a:off x="60729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2" name="Straight Connector 901"/>
          <p:cNvCxnSpPr>
            <a:stCxn id="601" idx="6"/>
            <a:endCxn id="599" idx="2"/>
          </p:cNvCxnSpPr>
          <p:nvPr/>
        </p:nvCxnSpPr>
        <p:spPr bwMode="auto">
          <a:xfrm>
            <a:off x="624095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5" name="Straight Connector 904"/>
          <p:cNvCxnSpPr>
            <a:stCxn id="599" idx="5"/>
            <a:endCxn id="644" idx="1"/>
          </p:cNvCxnSpPr>
          <p:nvPr/>
        </p:nvCxnSpPr>
        <p:spPr bwMode="auto">
          <a:xfrm>
            <a:off x="63931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8" name="Straight Connector 907"/>
          <p:cNvCxnSpPr>
            <a:stCxn id="644" idx="6"/>
            <a:endCxn id="647" idx="2"/>
          </p:cNvCxnSpPr>
          <p:nvPr/>
        </p:nvCxnSpPr>
        <p:spPr bwMode="auto">
          <a:xfrm>
            <a:off x="656109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2" name="Straight Connector 911"/>
          <p:cNvCxnSpPr>
            <a:stCxn id="647" idx="5"/>
            <a:endCxn id="690" idx="1"/>
          </p:cNvCxnSpPr>
          <p:nvPr/>
        </p:nvCxnSpPr>
        <p:spPr bwMode="auto">
          <a:xfrm>
            <a:off x="6713260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6" name="Straight Connector 915"/>
          <p:cNvCxnSpPr>
            <a:stCxn id="648" idx="3"/>
            <a:endCxn id="690" idx="7"/>
          </p:cNvCxnSpPr>
          <p:nvPr/>
        </p:nvCxnSpPr>
        <p:spPr bwMode="auto">
          <a:xfrm flipH="1">
            <a:off x="6873349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" name="Oval 203"/>
          <p:cNvSpPr/>
          <p:nvPr/>
        </p:nvSpPr>
        <p:spPr bwMode="auto">
          <a:xfrm>
            <a:off x="142349" y="4028100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grpSp>
        <p:nvGrpSpPr>
          <p:cNvPr id="213" name="Group 212"/>
          <p:cNvGrpSpPr/>
          <p:nvPr/>
        </p:nvGrpSpPr>
        <p:grpSpPr>
          <a:xfrm>
            <a:off x="7355508" y="4273908"/>
            <a:ext cx="1613172" cy="461665"/>
            <a:chOff x="7355508" y="4273908"/>
            <a:chExt cx="1613172" cy="461665"/>
          </a:xfrm>
        </p:grpSpPr>
        <p:sp>
          <p:nvSpPr>
            <p:cNvPr id="214" name="Text Box 2"/>
            <p:cNvSpPr txBox="1">
              <a:spLocks noChangeArrowheads="1"/>
            </p:cNvSpPr>
            <p:nvPr/>
          </p:nvSpPr>
          <p:spPr bwMode="auto">
            <a:xfrm>
              <a:off x="7639994" y="4273908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15" name="Line 159"/>
            <p:cNvSpPr>
              <a:spLocks noChangeShapeType="1"/>
            </p:cNvSpPr>
            <p:nvPr/>
          </p:nvSpPr>
          <p:spPr bwMode="auto">
            <a:xfrm flipH="1">
              <a:off x="7355508" y="4497364"/>
              <a:ext cx="300207" cy="12033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207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6589883" y="972738"/>
            <a:ext cx="1880095" cy="871087"/>
            <a:chOff x="6589883" y="396713"/>
            <a:chExt cx="1880095" cy="871087"/>
          </a:xfrm>
        </p:grpSpPr>
        <p:cxnSp>
          <p:nvCxnSpPr>
            <p:cNvPr id="105" name="Straight Arrow Connector 104"/>
            <p:cNvCxnSpPr>
              <a:stCxn id="128" idx="6"/>
              <a:endCxn id="129" idx="2"/>
            </p:cNvCxnSpPr>
            <p:nvPr/>
          </p:nvCxnSpPr>
          <p:spPr bwMode="auto">
            <a:xfrm>
              <a:off x="6877883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28" name="Oval 127"/>
            <p:cNvSpPr>
              <a:spLocks noChangeAspect="1"/>
            </p:cNvSpPr>
            <p:nvPr/>
          </p:nvSpPr>
          <p:spPr bwMode="auto">
            <a:xfrm>
              <a:off x="6589883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 bwMode="auto">
            <a:xfrm>
              <a:off x="8181978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1" name="Text Box 9"/>
            <p:cNvSpPr txBox="1">
              <a:spLocks noChangeArrowheads="1"/>
            </p:cNvSpPr>
            <p:nvPr/>
          </p:nvSpPr>
          <p:spPr bwMode="auto">
            <a:xfrm>
              <a:off x="7387259" y="396713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2" name="Text Box 9"/>
            <p:cNvSpPr txBox="1">
              <a:spLocks noChangeArrowheads="1"/>
            </p:cNvSpPr>
            <p:nvPr/>
          </p:nvSpPr>
          <p:spPr bwMode="auto">
            <a:xfrm>
              <a:off x="7937845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3" name="Text Box 9"/>
            <p:cNvSpPr txBox="1">
              <a:spLocks noChangeArrowheads="1"/>
            </p:cNvSpPr>
            <p:nvPr/>
          </p:nvSpPr>
          <p:spPr bwMode="auto">
            <a:xfrm>
              <a:off x="6817384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268964" y="972738"/>
            <a:ext cx="1880095" cy="871087"/>
            <a:chOff x="4056312" y="396713"/>
            <a:chExt cx="1880095" cy="871087"/>
          </a:xfrm>
        </p:grpSpPr>
        <p:cxnSp>
          <p:nvCxnSpPr>
            <p:cNvPr id="135" name="Straight Arrow Connector 134"/>
            <p:cNvCxnSpPr>
              <a:stCxn id="136" idx="6"/>
              <a:endCxn id="137" idx="2"/>
            </p:cNvCxnSpPr>
            <p:nvPr/>
          </p:nvCxnSpPr>
          <p:spPr bwMode="auto">
            <a:xfrm>
              <a:off x="4344312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36" name="Oval 135"/>
            <p:cNvSpPr>
              <a:spLocks noChangeAspect="1"/>
            </p:cNvSpPr>
            <p:nvPr/>
          </p:nvSpPr>
          <p:spPr bwMode="auto">
            <a:xfrm>
              <a:off x="4056312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 bwMode="auto">
            <a:xfrm>
              <a:off x="5648407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/>
          </p:nvSpPr>
          <p:spPr bwMode="auto">
            <a:xfrm>
              <a:off x="4434506" y="396713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>
              <a:off x="5404274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0" name="Text Box 9"/>
            <p:cNvSpPr txBox="1">
              <a:spLocks noChangeArrowheads="1"/>
            </p:cNvSpPr>
            <p:nvPr/>
          </p:nvSpPr>
          <p:spPr bwMode="auto">
            <a:xfrm>
              <a:off x="4283813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948045" y="972738"/>
            <a:ext cx="1880095" cy="871087"/>
            <a:chOff x="1522740" y="396713"/>
            <a:chExt cx="1880095" cy="871087"/>
          </a:xfrm>
        </p:grpSpPr>
        <p:cxnSp>
          <p:nvCxnSpPr>
            <p:cNvPr id="142" name="Straight Arrow Connector 141"/>
            <p:cNvCxnSpPr>
              <a:stCxn id="143" idx="6"/>
              <a:endCxn id="144" idx="2"/>
            </p:cNvCxnSpPr>
            <p:nvPr/>
          </p:nvCxnSpPr>
          <p:spPr bwMode="auto">
            <a:xfrm>
              <a:off x="1810740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43" name="Oval 142"/>
            <p:cNvSpPr>
              <a:spLocks noChangeAspect="1"/>
            </p:cNvSpPr>
            <p:nvPr/>
          </p:nvSpPr>
          <p:spPr bwMode="auto">
            <a:xfrm>
              <a:off x="1522740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4" name="Oval 143"/>
            <p:cNvSpPr>
              <a:spLocks noChangeAspect="1"/>
            </p:cNvSpPr>
            <p:nvPr/>
          </p:nvSpPr>
          <p:spPr bwMode="auto">
            <a:xfrm>
              <a:off x="3114835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5" name="Text Box 9"/>
            <p:cNvSpPr txBox="1">
              <a:spLocks noChangeArrowheads="1"/>
            </p:cNvSpPr>
            <p:nvPr/>
          </p:nvSpPr>
          <p:spPr bwMode="auto">
            <a:xfrm>
              <a:off x="1852843" y="396713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6" name="Text Box 9"/>
            <p:cNvSpPr txBox="1">
              <a:spLocks noChangeArrowheads="1"/>
            </p:cNvSpPr>
            <p:nvPr/>
          </p:nvSpPr>
          <p:spPr bwMode="auto">
            <a:xfrm>
              <a:off x="2870702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7" name="Text Box 9"/>
            <p:cNvSpPr txBox="1">
              <a:spLocks noChangeArrowheads="1"/>
            </p:cNvSpPr>
            <p:nvPr/>
          </p:nvSpPr>
          <p:spPr bwMode="auto">
            <a:xfrm>
              <a:off x="1750241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948045" y="2413897"/>
            <a:ext cx="1880095" cy="871087"/>
            <a:chOff x="1522740" y="2060848"/>
            <a:chExt cx="1880095" cy="871087"/>
          </a:xfrm>
        </p:grpSpPr>
        <p:cxnSp>
          <p:nvCxnSpPr>
            <p:cNvPr id="149" name="Straight Arrow Connector 148"/>
            <p:cNvCxnSpPr>
              <a:stCxn id="150" idx="6"/>
              <a:endCxn id="151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0" name="Oval 149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1" name="Oval 150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2" name="Text Box 9"/>
            <p:cNvSpPr txBox="1">
              <a:spLocks noChangeArrowheads="1"/>
            </p:cNvSpPr>
            <p:nvPr/>
          </p:nvSpPr>
          <p:spPr bwMode="auto">
            <a:xfrm>
              <a:off x="2316911" y="2060848"/>
              <a:ext cx="291747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u="sng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3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4" name="Text Box 9"/>
            <p:cNvSpPr txBox="1">
              <a:spLocks noChangeArrowheads="1"/>
            </p:cNvSpPr>
            <p:nvPr/>
          </p:nvSpPr>
          <p:spPr bwMode="auto">
            <a:xfrm>
              <a:off x="1750241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268964" y="2413897"/>
            <a:ext cx="1880095" cy="871087"/>
            <a:chOff x="4056312" y="2060848"/>
            <a:chExt cx="1880095" cy="871087"/>
          </a:xfrm>
        </p:grpSpPr>
        <p:cxnSp>
          <p:nvCxnSpPr>
            <p:cNvPr id="156" name="Straight Arrow Connector 155"/>
            <p:cNvCxnSpPr>
              <a:stCxn id="157" idx="6"/>
              <a:endCxn id="158" idx="2"/>
            </p:cNvCxnSpPr>
            <p:nvPr/>
          </p:nvCxnSpPr>
          <p:spPr bwMode="auto">
            <a:xfrm>
              <a:off x="4344312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4056312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 bwMode="auto">
            <a:xfrm>
              <a:off x="5648407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9" name="Text Box 9"/>
            <p:cNvSpPr txBox="1">
              <a:spLocks noChangeArrowheads="1"/>
            </p:cNvSpPr>
            <p:nvPr/>
          </p:nvSpPr>
          <p:spPr bwMode="auto">
            <a:xfrm>
              <a:off x="4876132" y="2060848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u="sng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0" name="Text Box 9"/>
            <p:cNvSpPr txBox="1">
              <a:spLocks noChangeArrowheads="1"/>
            </p:cNvSpPr>
            <p:nvPr/>
          </p:nvSpPr>
          <p:spPr bwMode="auto">
            <a:xfrm>
              <a:off x="5404274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1" name="Text Box 9"/>
            <p:cNvSpPr txBox="1">
              <a:spLocks noChangeArrowheads="1"/>
            </p:cNvSpPr>
            <p:nvPr/>
          </p:nvSpPr>
          <p:spPr bwMode="auto">
            <a:xfrm>
              <a:off x="4283813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589883" y="2413897"/>
            <a:ext cx="1880095" cy="871087"/>
            <a:chOff x="6589883" y="2060848"/>
            <a:chExt cx="1880095" cy="871087"/>
          </a:xfrm>
        </p:grpSpPr>
        <p:cxnSp>
          <p:nvCxnSpPr>
            <p:cNvPr id="163" name="Straight Arrow Connector 162"/>
            <p:cNvCxnSpPr>
              <a:stCxn id="164" idx="6"/>
              <a:endCxn id="165" idx="2"/>
            </p:cNvCxnSpPr>
            <p:nvPr/>
          </p:nvCxnSpPr>
          <p:spPr bwMode="auto">
            <a:xfrm>
              <a:off x="6877883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64" name="Oval 163"/>
            <p:cNvSpPr>
              <a:spLocks noChangeAspect="1"/>
            </p:cNvSpPr>
            <p:nvPr/>
          </p:nvSpPr>
          <p:spPr bwMode="auto">
            <a:xfrm>
              <a:off x="6589883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65" name="Oval 164"/>
            <p:cNvSpPr>
              <a:spLocks noChangeAspect="1"/>
            </p:cNvSpPr>
            <p:nvPr/>
          </p:nvSpPr>
          <p:spPr bwMode="auto">
            <a:xfrm>
              <a:off x="8181978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66" name="Text Box 9"/>
            <p:cNvSpPr txBox="1">
              <a:spLocks noChangeArrowheads="1"/>
            </p:cNvSpPr>
            <p:nvPr/>
          </p:nvSpPr>
          <p:spPr bwMode="auto">
            <a:xfrm>
              <a:off x="7387260" y="2060848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u="sng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7" name="Text Box 9"/>
            <p:cNvSpPr txBox="1">
              <a:spLocks noChangeArrowheads="1"/>
            </p:cNvSpPr>
            <p:nvPr/>
          </p:nvSpPr>
          <p:spPr bwMode="auto">
            <a:xfrm>
              <a:off x="7937845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8" name="Text Box 9"/>
            <p:cNvSpPr txBox="1">
              <a:spLocks noChangeArrowheads="1"/>
            </p:cNvSpPr>
            <p:nvPr/>
          </p:nvSpPr>
          <p:spPr bwMode="auto">
            <a:xfrm>
              <a:off x="6817384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948045" y="1763914"/>
            <a:ext cx="1880095" cy="871087"/>
            <a:chOff x="1522740" y="1228780"/>
            <a:chExt cx="1880095" cy="871087"/>
          </a:xfrm>
        </p:grpSpPr>
        <p:cxnSp>
          <p:nvCxnSpPr>
            <p:cNvPr id="170" name="Straight Arrow Connector 169"/>
            <p:cNvCxnSpPr>
              <a:stCxn id="171" idx="6"/>
              <a:endCxn id="172" idx="2"/>
            </p:cNvCxnSpPr>
            <p:nvPr/>
          </p:nvCxnSpPr>
          <p:spPr bwMode="auto">
            <a:xfrm>
              <a:off x="1810740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1" name="Oval 170"/>
            <p:cNvSpPr>
              <a:spLocks noChangeAspect="1"/>
            </p:cNvSpPr>
            <p:nvPr/>
          </p:nvSpPr>
          <p:spPr bwMode="auto">
            <a:xfrm>
              <a:off x="1522740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 bwMode="auto">
            <a:xfrm>
              <a:off x="3114835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73" name="Text Box 9"/>
            <p:cNvSpPr txBox="1">
              <a:spLocks noChangeArrowheads="1"/>
            </p:cNvSpPr>
            <p:nvPr/>
          </p:nvSpPr>
          <p:spPr bwMode="auto">
            <a:xfrm>
              <a:off x="1852843" y="1228780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strike="sngStrike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4" name="Text Box 9"/>
            <p:cNvSpPr txBox="1">
              <a:spLocks noChangeArrowheads="1"/>
            </p:cNvSpPr>
            <p:nvPr/>
          </p:nvSpPr>
          <p:spPr bwMode="auto">
            <a:xfrm>
              <a:off x="2870702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750241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cxnSp>
          <p:nvCxnSpPr>
            <p:cNvPr id="176" name="Straight Connector 175"/>
            <p:cNvCxnSpPr/>
            <p:nvPr/>
          </p:nvCxnSpPr>
          <p:spPr bwMode="auto">
            <a:xfrm>
              <a:off x="1821332" y="1498432"/>
              <a:ext cx="25462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7" name="Group 176"/>
          <p:cNvGrpSpPr/>
          <p:nvPr/>
        </p:nvGrpSpPr>
        <p:grpSpPr>
          <a:xfrm>
            <a:off x="4268964" y="1763914"/>
            <a:ext cx="1880095" cy="871087"/>
            <a:chOff x="4056312" y="1228780"/>
            <a:chExt cx="1880095" cy="871087"/>
          </a:xfrm>
        </p:grpSpPr>
        <p:cxnSp>
          <p:nvCxnSpPr>
            <p:cNvPr id="178" name="Straight Arrow Connector 177"/>
            <p:cNvCxnSpPr>
              <a:stCxn id="179" idx="6"/>
              <a:endCxn id="180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9" name="Oval 178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0" name="Oval 179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4434506" y="1228780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strike="sngStrike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2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3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cxnSp>
          <p:nvCxnSpPr>
            <p:cNvPr id="184" name="Straight Connector 183"/>
            <p:cNvCxnSpPr/>
            <p:nvPr/>
          </p:nvCxnSpPr>
          <p:spPr bwMode="auto">
            <a:xfrm>
              <a:off x="4403028" y="1498432"/>
              <a:ext cx="25462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5" name="Group 184"/>
          <p:cNvGrpSpPr/>
          <p:nvPr/>
        </p:nvGrpSpPr>
        <p:grpSpPr>
          <a:xfrm>
            <a:off x="6589883" y="1763914"/>
            <a:ext cx="1880095" cy="871087"/>
            <a:chOff x="6589883" y="1228780"/>
            <a:chExt cx="1880095" cy="871087"/>
          </a:xfrm>
        </p:grpSpPr>
        <p:cxnSp>
          <p:nvCxnSpPr>
            <p:cNvPr id="186" name="Straight Arrow Connector 185"/>
            <p:cNvCxnSpPr>
              <a:stCxn id="187" idx="6"/>
              <a:endCxn id="188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87" name="Oval 186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9" name="Text Box 9"/>
            <p:cNvSpPr txBox="1">
              <a:spLocks noChangeArrowheads="1"/>
            </p:cNvSpPr>
            <p:nvPr/>
          </p:nvSpPr>
          <p:spPr bwMode="auto">
            <a:xfrm>
              <a:off x="7387259" y="1228780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strike="sngStrike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0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1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cxnSp>
          <p:nvCxnSpPr>
            <p:cNvPr id="192" name="Straight Connector 191"/>
            <p:cNvCxnSpPr/>
            <p:nvPr/>
          </p:nvCxnSpPr>
          <p:spPr bwMode="auto">
            <a:xfrm>
              <a:off x="7345476" y="1498432"/>
              <a:ext cx="25462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6" name="Group 195"/>
          <p:cNvGrpSpPr/>
          <p:nvPr/>
        </p:nvGrpSpPr>
        <p:grpSpPr>
          <a:xfrm>
            <a:off x="1948045" y="181561"/>
            <a:ext cx="1880095" cy="871087"/>
            <a:chOff x="1522740" y="2060848"/>
            <a:chExt cx="1880095" cy="871087"/>
          </a:xfrm>
        </p:grpSpPr>
        <p:cxnSp>
          <p:nvCxnSpPr>
            <p:cNvPr id="197" name="Straight Arrow Connector 196"/>
            <p:cNvCxnSpPr>
              <a:stCxn id="198" idx="6"/>
              <a:endCxn id="199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8" name="Oval 197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00" name="Text Box 9"/>
            <p:cNvSpPr txBox="1">
              <a:spLocks noChangeArrowheads="1"/>
            </p:cNvSpPr>
            <p:nvPr/>
          </p:nvSpPr>
          <p:spPr bwMode="auto">
            <a:xfrm>
              <a:off x="2395458" y="2060848"/>
              <a:ext cx="1346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4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1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2" name="Text Box 9"/>
            <p:cNvSpPr txBox="1">
              <a:spLocks noChangeArrowheads="1"/>
            </p:cNvSpPr>
            <p:nvPr/>
          </p:nvSpPr>
          <p:spPr bwMode="auto">
            <a:xfrm>
              <a:off x="1744560" y="2469180"/>
              <a:ext cx="3478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16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INI</a:t>
              </a:r>
              <a:endParaRPr lang="en-US" sz="1600" u="sng" baseline="-25000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390071" y="460752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23" name="Text Box 9"/>
          <p:cNvSpPr txBox="1">
            <a:spLocks noChangeArrowheads="1"/>
          </p:cNvSpPr>
          <p:nvPr/>
        </p:nvSpPr>
        <p:spPr bwMode="auto">
          <a:xfrm>
            <a:off x="390071" y="4304971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561" name="Straight Connector 560"/>
          <p:cNvCxnSpPr/>
          <p:nvPr/>
        </p:nvCxnSpPr>
        <p:spPr bwMode="auto">
          <a:xfrm>
            <a:off x="289085" y="3317803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7" name="Straight Connector 516"/>
          <p:cNvCxnSpPr/>
          <p:nvPr/>
        </p:nvCxnSpPr>
        <p:spPr bwMode="auto">
          <a:xfrm>
            <a:off x="294393" y="4379923"/>
            <a:ext cx="67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Straight Connector 421"/>
          <p:cNvCxnSpPr/>
          <p:nvPr/>
        </p:nvCxnSpPr>
        <p:spPr bwMode="auto">
          <a:xfrm>
            <a:off x="318368" y="437357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4" name="Oval 533"/>
          <p:cNvSpPr>
            <a:spLocks/>
          </p:cNvSpPr>
          <p:nvPr/>
        </p:nvSpPr>
        <p:spPr bwMode="auto">
          <a:xfrm>
            <a:off x="28254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5" name="Oval 534"/>
          <p:cNvSpPr>
            <a:spLocks/>
          </p:cNvSpPr>
          <p:nvPr/>
        </p:nvSpPr>
        <p:spPr bwMode="auto">
          <a:xfrm>
            <a:off x="314562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4" name="Oval 553"/>
          <p:cNvSpPr>
            <a:spLocks/>
          </p:cNvSpPr>
          <p:nvPr/>
        </p:nvSpPr>
        <p:spPr bwMode="auto">
          <a:xfrm>
            <a:off x="60268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9" name="Oval 568"/>
          <p:cNvSpPr>
            <a:spLocks/>
          </p:cNvSpPr>
          <p:nvPr/>
        </p:nvSpPr>
        <p:spPr bwMode="auto">
          <a:xfrm>
            <a:off x="15449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2" name="Oval 571"/>
          <p:cNvSpPr>
            <a:spLocks/>
          </p:cNvSpPr>
          <p:nvPr/>
        </p:nvSpPr>
        <p:spPr bwMode="auto">
          <a:xfrm>
            <a:off x="186506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5" name="Oval 574"/>
          <p:cNvSpPr>
            <a:spLocks/>
          </p:cNvSpPr>
          <p:nvPr/>
        </p:nvSpPr>
        <p:spPr bwMode="auto">
          <a:xfrm>
            <a:off x="2505348" y="3810599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7" name="Oval 576"/>
          <p:cNvSpPr>
            <a:spLocks/>
          </p:cNvSpPr>
          <p:nvPr/>
        </p:nvSpPr>
        <p:spPr bwMode="auto">
          <a:xfrm>
            <a:off x="2665418" y="3810599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0" name="Oval 579"/>
          <p:cNvSpPr>
            <a:spLocks/>
          </p:cNvSpPr>
          <p:nvPr/>
        </p:nvSpPr>
        <p:spPr bwMode="auto">
          <a:xfrm>
            <a:off x="330569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1" name="Oval 580"/>
          <p:cNvSpPr>
            <a:spLocks/>
          </p:cNvSpPr>
          <p:nvPr/>
        </p:nvSpPr>
        <p:spPr bwMode="auto">
          <a:xfrm>
            <a:off x="29855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3" name="Oval 582"/>
          <p:cNvSpPr>
            <a:spLocks/>
          </p:cNvSpPr>
          <p:nvPr/>
        </p:nvSpPr>
        <p:spPr bwMode="auto">
          <a:xfrm>
            <a:off x="362583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6" name="Oval 585"/>
          <p:cNvSpPr>
            <a:spLocks/>
          </p:cNvSpPr>
          <p:nvPr/>
        </p:nvSpPr>
        <p:spPr bwMode="auto">
          <a:xfrm>
            <a:off x="37859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5" name="Oval 594"/>
          <p:cNvSpPr>
            <a:spLocks/>
          </p:cNvSpPr>
          <p:nvPr/>
        </p:nvSpPr>
        <p:spPr bwMode="auto">
          <a:xfrm>
            <a:off x="57067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6" name="Oval 595"/>
          <p:cNvSpPr>
            <a:spLocks/>
          </p:cNvSpPr>
          <p:nvPr/>
        </p:nvSpPr>
        <p:spPr bwMode="auto">
          <a:xfrm>
            <a:off x="53866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7" name="Oval 596"/>
          <p:cNvSpPr>
            <a:spLocks/>
          </p:cNvSpPr>
          <p:nvPr/>
        </p:nvSpPr>
        <p:spPr bwMode="auto">
          <a:xfrm>
            <a:off x="58668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9" name="Oval 598"/>
          <p:cNvSpPr>
            <a:spLocks/>
          </p:cNvSpPr>
          <p:nvPr/>
        </p:nvSpPr>
        <p:spPr bwMode="auto">
          <a:xfrm>
            <a:off x="63470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1" name="Oval 600"/>
          <p:cNvSpPr>
            <a:spLocks/>
          </p:cNvSpPr>
          <p:nvPr/>
        </p:nvSpPr>
        <p:spPr bwMode="auto">
          <a:xfrm>
            <a:off x="61869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9" name="Oval 608"/>
          <p:cNvSpPr>
            <a:spLocks/>
          </p:cNvSpPr>
          <p:nvPr/>
        </p:nvSpPr>
        <p:spPr bwMode="auto">
          <a:xfrm>
            <a:off x="90464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2" name="Oval 611"/>
          <p:cNvSpPr>
            <a:spLocks/>
          </p:cNvSpPr>
          <p:nvPr/>
        </p:nvSpPr>
        <p:spPr bwMode="auto">
          <a:xfrm>
            <a:off x="12247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" name="Oval 613"/>
          <p:cNvSpPr>
            <a:spLocks/>
          </p:cNvSpPr>
          <p:nvPr/>
        </p:nvSpPr>
        <p:spPr bwMode="auto">
          <a:xfrm>
            <a:off x="17049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" name="Oval 614"/>
          <p:cNvSpPr>
            <a:spLocks/>
          </p:cNvSpPr>
          <p:nvPr/>
        </p:nvSpPr>
        <p:spPr bwMode="auto">
          <a:xfrm>
            <a:off x="13848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7" name="Oval 616"/>
          <p:cNvSpPr>
            <a:spLocks/>
          </p:cNvSpPr>
          <p:nvPr/>
        </p:nvSpPr>
        <p:spPr bwMode="auto">
          <a:xfrm>
            <a:off x="202513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8" name="Oval 617"/>
          <p:cNvSpPr>
            <a:spLocks/>
          </p:cNvSpPr>
          <p:nvPr/>
        </p:nvSpPr>
        <p:spPr bwMode="auto">
          <a:xfrm>
            <a:off x="234527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6" name="Oval 625"/>
          <p:cNvSpPr>
            <a:spLocks/>
          </p:cNvSpPr>
          <p:nvPr/>
        </p:nvSpPr>
        <p:spPr bwMode="auto">
          <a:xfrm>
            <a:off x="34657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8" name="Oval 627"/>
          <p:cNvSpPr>
            <a:spLocks/>
          </p:cNvSpPr>
          <p:nvPr/>
        </p:nvSpPr>
        <p:spPr bwMode="auto">
          <a:xfrm>
            <a:off x="39459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2" name="Oval 631"/>
          <p:cNvSpPr>
            <a:spLocks/>
          </p:cNvSpPr>
          <p:nvPr/>
        </p:nvSpPr>
        <p:spPr bwMode="auto">
          <a:xfrm>
            <a:off x="442618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3" name="Oval 632"/>
          <p:cNvSpPr>
            <a:spLocks/>
          </p:cNvSpPr>
          <p:nvPr/>
        </p:nvSpPr>
        <p:spPr bwMode="auto">
          <a:xfrm>
            <a:off x="474632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4" name="Oval 633"/>
          <p:cNvSpPr>
            <a:spLocks/>
          </p:cNvSpPr>
          <p:nvPr/>
        </p:nvSpPr>
        <p:spPr bwMode="auto">
          <a:xfrm>
            <a:off x="490639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5" name="Oval 634"/>
          <p:cNvSpPr>
            <a:spLocks/>
          </p:cNvSpPr>
          <p:nvPr/>
        </p:nvSpPr>
        <p:spPr bwMode="auto">
          <a:xfrm>
            <a:off x="458625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6" name="Oval 635"/>
          <p:cNvSpPr>
            <a:spLocks/>
          </p:cNvSpPr>
          <p:nvPr/>
        </p:nvSpPr>
        <p:spPr bwMode="auto">
          <a:xfrm>
            <a:off x="506646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7" name="Oval 636"/>
          <p:cNvSpPr>
            <a:spLocks/>
          </p:cNvSpPr>
          <p:nvPr/>
        </p:nvSpPr>
        <p:spPr bwMode="auto">
          <a:xfrm>
            <a:off x="522653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8" name="Oval 637"/>
          <p:cNvSpPr>
            <a:spLocks/>
          </p:cNvSpPr>
          <p:nvPr/>
        </p:nvSpPr>
        <p:spPr bwMode="auto">
          <a:xfrm>
            <a:off x="55466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4" name="Oval 643"/>
          <p:cNvSpPr>
            <a:spLocks/>
          </p:cNvSpPr>
          <p:nvPr/>
        </p:nvSpPr>
        <p:spPr bwMode="auto">
          <a:xfrm>
            <a:off x="65070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7" name="Oval 646"/>
          <p:cNvSpPr>
            <a:spLocks/>
          </p:cNvSpPr>
          <p:nvPr/>
        </p:nvSpPr>
        <p:spPr bwMode="auto">
          <a:xfrm>
            <a:off x="66671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8" name="Oval 647"/>
          <p:cNvSpPr>
            <a:spLocks/>
          </p:cNvSpPr>
          <p:nvPr/>
        </p:nvSpPr>
        <p:spPr bwMode="auto">
          <a:xfrm>
            <a:off x="6987346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2" name="Oval 651"/>
          <p:cNvSpPr>
            <a:spLocks/>
          </p:cNvSpPr>
          <p:nvPr/>
        </p:nvSpPr>
        <p:spPr bwMode="auto">
          <a:xfrm>
            <a:off x="7445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4" name="Oval 653"/>
          <p:cNvSpPr>
            <a:spLocks/>
          </p:cNvSpPr>
          <p:nvPr/>
        </p:nvSpPr>
        <p:spPr bwMode="auto">
          <a:xfrm>
            <a:off x="5845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5" name="Oval 654"/>
          <p:cNvSpPr>
            <a:spLocks/>
          </p:cNvSpPr>
          <p:nvPr/>
        </p:nvSpPr>
        <p:spPr bwMode="auto">
          <a:xfrm>
            <a:off x="10647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4" name="Oval 663"/>
          <p:cNvSpPr>
            <a:spLocks/>
          </p:cNvSpPr>
          <p:nvPr/>
        </p:nvSpPr>
        <p:spPr bwMode="auto">
          <a:xfrm>
            <a:off x="2185208" y="4167915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3" name="Oval 672"/>
          <p:cNvSpPr>
            <a:spLocks/>
          </p:cNvSpPr>
          <p:nvPr/>
        </p:nvSpPr>
        <p:spPr bwMode="auto">
          <a:xfrm>
            <a:off x="410604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" name="Oval 674"/>
          <p:cNvSpPr>
            <a:spLocks/>
          </p:cNvSpPr>
          <p:nvPr/>
        </p:nvSpPr>
        <p:spPr bwMode="auto">
          <a:xfrm>
            <a:off x="42661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0" name="Oval 689"/>
          <p:cNvSpPr>
            <a:spLocks/>
          </p:cNvSpPr>
          <p:nvPr/>
        </p:nvSpPr>
        <p:spPr bwMode="auto">
          <a:xfrm>
            <a:off x="6827257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4" name="Oval 693"/>
          <p:cNvSpPr>
            <a:spLocks/>
          </p:cNvSpPr>
          <p:nvPr/>
        </p:nvSpPr>
        <p:spPr bwMode="auto">
          <a:xfrm>
            <a:off x="26436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5" name="Oval 694"/>
          <p:cNvSpPr>
            <a:spLocks/>
          </p:cNvSpPr>
          <p:nvPr/>
        </p:nvSpPr>
        <p:spPr bwMode="auto">
          <a:xfrm>
            <a:off x="42443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25" name="Straight Connector 824"/>
          <p:cNvCxnSpPr>
            <a:stCxn id="695" idx="7"/>
            <a:endCxn id="654" idx="3"/>
          </p:cNvCxnSpPr>
          <p:nvPr/>
        </p:nvCxnSpPr>
        <p:spPr bwMode="auto">
          <a:xfrm flipV="1">
            <a:off x="47053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6" name="Straight Connector 825"/>
          <p:cNvCxnSpPr>
            <a:stCxn id="654" idx="6"/>
            <a:endCxn id="652" idx="2"/>
          </p:cNvCxnSpPr>
          <p:nvPr/>
        </p:nvCxnSpPr>
        <p:spPr bwMode="auto">
          <a:xfrm>
            <a:off x="63850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7" name="Straight Connector 826"/>
          <p:cNvCxnSpPr>
            <a:stCxn id="652" idx="7"/>
            <a:endCxn id="609" idx="3"/>
          </p:cNvCxnSpPr>
          <p:nvPr/>
        </p:nvCxnSpPr>
        <p:spPr bwMode="auto">
          <a:xfrm flipV="1">
            <a:off x="7906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" name="Straight Connector 827"/>
          <p:cNvCxnSpPr>
            <a:stCxn id="609" idx="5"/>
            <a:endCxn id="655" idx="1"/>
          </p:cNvCxnSpPr>
          <p:nvPr/>
        </p:nvCxnSpPr>
        <p:spPr bwMode="auto">
          <a:xfrm>
            <a:off x="95074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" name="Straight Connector 828"/>
          <p:cNvCxnSpPr>
            <a:stCxn id="612" idx="3"/>
            <a:endCxn id="655" idx="7"/>
          </p:cNvCxnSpPr>
          <p:nvPr/>
        </p:nvCxnSpPr>
        <p:spPr bwMode="auto">
          <a:xfrm flipH="1">
            <a:off x="11108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0" name="Straight Connector 829"/>
          <p:cNvCxnSpPr>
            <a:stCxn id="615" idx="2"/>
            <a:endCxn id="612" idx="6"/>
          </p:cNvCxnSpPr>
          <p:nvPr/>
        </p:nvCxnSpPr>
        <p:spPr bwMode="auto">
          <a:xfrm flipH="1">
            <a:off x="127878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" name="Straight Connector 830"/>
          <p:cNvCxnSpPr>
            <a:stCxn id="615" idx="7"/>
            <a:endCxn id="569" idx="3"/>
          </p:cNvCxnSpPr>
          <p:nvPr/>
        </p:nvCxnSpPr>
        <p:spPr bwMode="auto">
          <a:xfrm flipV="1">
            <a:off x="14309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" name="Straight Connector 831"/>
          <p:cNvCxnSpPr>
            <a:stCxn id="569" idx="5"/>
            <a:endCxn id="614" idx="1"/>
          </p:cNvCxnSpPr>
          <p:nvPr/>
        </p:nvCxnSpPr>
        <p:spPr bwMode="auto">
          <a:xfrm>
            <a:off x="15910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" name="Straight Connector 832"/>
          <p:cNvCxnSpPr>
            <a:stCxn id="614" idx="7"/>
            <a:endCxn id="572" idx="3"/>
          </p:cNvCxnSpPr>
          <p:nvPr/>
        </p:nvCxnSpPr>
        <p:spPr bwMode="auto">
          <a:xfrm flipV="1">
            <a:off x="17510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4" name="Straight Connector 833"/>
          <p:cNvCxnSpPr>
            <a:stCxn id="617" idx="1"/>
            <a:endCxn id="572" idx="5"/>
          </p:cNvCxnSpPr>
          <p:nvPr/>
        </p:nvCxnSpPr>
        <p:spPr bwMode="auto">
          <a:xfrm flipH="1" flipV="1">
            <a:off x="191116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5" name="Straight Connector 834"/>
          <p:cNvCxnSpPr>
            <a:stCxn id="664" idx="1"/>
            <a:endCxn id="617" idx="5"/>
          </p:cNvCxnSpPr>
          <p:nvPr/>
        </p:nvCxnSpPr>
        <p:spPr bwMode="auto">
          <a:xfrm flipH="1" flipV="1">
            <a:off x="2071230" y="4035349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6" name="Straight Connector 835"/>
          <p:cNvCxnSpPr>
            <a:stCxn id="618" idx="3"/>
          </p:cNvCxnSpPr>
          <p:nvPr/>
        </p:nvCxnSpPr>
        <p:spPr bwMode="auto">
          <a:xfrm flipH="1">
            <a:off x="2223630" y="4035349"/>
            <a:ext cx="129556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7" name="Straight Connector 836"/>
          <p:cNvCxnSpPr>
            <a:stCxn id="575" idx="3"/>
            <a:endCxn id="618" idx="7"/>
          </p:cNvCxnSpPr>
          <p:nvPr/>
        </p:nvCxnSpPr>
        <p:spPr bwMode="auto">
          <a:xfrm flipH="1">
            <a:off x="2391370" y="3856691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8" name="Straight Connector 837"/>
          <p:cNvCxnSpPr>
            <a:stCxn id="577" idx="2"/>
            <a:endCxn id="575" idx="6"/>
          </p:cNvCxnSpPr>
          <p:nvPr/>
        </p:nvCxnSpPr>
        <p:spPr bwMode="auto">
          <a:xfrm flipH="1">
            <a:off x="2559348" y="3837599"/>
            <a:ext cx="10607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" name="Straight Connector 838"/>
          <p:cNvCxnSpPr>
            <a:stCxn id="534" idx="3"/>
            <a:endCxn id="577" idx="7"/>
          </p:cNvCxnSpPr>
          <p:nvPr/>
        </p:nvCxnSpPr>
        <p:spPr bwMode="auto">
          <a:xfrm flipH="1">
            <a:off x="27115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0" name="Straight Connector 839"/>
          <p:cNvCxnSpPr>
            <a:stCxn id="534" idx="5"/>
            <a:endCxn id="581" idx="1"/>
          </p:cNvCxnSpPr>
          <p:nvPr/>
        </p:nvCxnSpPr>
        <p:spPr bwMode="auto">
          <a:xfrm>
            <a:off x="28715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3" name="Straight Connector 842"/>
          <p:cNvCxnSpPr>
            <a:stCxn id="581" idx="7"/>
            <a:endCxn id="535" idx="3"/>
          </p:cNvCxnSpPr>
          <p:nvPr/>
        </p:nvCxnSpPr>
        <p:spPr bwMode="auto">
          <a:xfrm flipV="1">
            <a:off x="303165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6" name="Straight Connector 845"/>
          <p:cNvCxnSpPr>
            <a:stCxn id="535" idx="5"/>
            <a:endCxn id="580" idx="1"/>
          </p:cNvCxnSpPr>
          <p:nvPr/>
        </p:nvCxnSpPr>
        <p:spPr bwMode="auto">
          <a:xfrm>
            <a:off x="319172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" name="Straight Connector 849"/>
          <p:cNvCxnSpPr>
            <a:stCxn id="580" idx="5"/>
            <a:endCxn id="626" idx="1"/>
          </p:cNvCxnSpPr>
          <p:nvPr/>
        </p:nvCxnSpPr>
        <p:spPr bwMode="auto">
          <a:xfrm>
            <a:off x="33517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4" name="Straight Connector 853"/>
          <p:cNvCxnSpPr>
            <a:endCxn id="583" idx="3"/>
          </p:cNvCxnSpPr>
          <p:nvPr/>
        </p:nvCxnSpPr>
        <p:spPr bwMode="auto">
          <a:xfrm flipV="1">
            <a:off x="3504190" y="3856691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6" name="Straight Connector 855"/>
          <p:cNvCxnSpPr>
            <a:stCxn id="586" idx="2"/>
            <a:endCxn id="583" idx="6"/>
          </p:cNvCxnSpPr>
          <p:nvPr/>
        </p:nvCxnSpPr>
        <p:spPr bwMode="auto">
          <a:xfrm flipH="1">
            <a:off x="367983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9" name="Straight Connector 858"/>
          <p:cNvCxnSpPr>
            <a:stCxn id="628" idx="1"/>
            <a:endCxn id="586" idx="5"/>
          </p:cNvCxnSpPr>
          <p:nvPr/>
        </p:nvCxnSpPr>
        <p:spPr bwMode="auto">
          <a:xfrm flipH="1" flipV="1">
            <a:off x="38320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2" name="Straight Connector 861"/>
          <p:cNvCxnSpPr>
            <a:stCxn id="673" idx="1"/>
            <a:endCxn id="628" idx="5"/>
          </p:cNvCxnSpPr>
          <p:nvPr/>
        </p:nvCxnSpPr>
        <p:spPr bwMode="auto">
          <a:xfrm flipH="1" flipV="1">
            <a:off x="39920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5" name="Straight Connector 864"/>
          <p:cNvCxnSpPr>
            <a:stCxn id="673" idx="6"/>
            <a:endCxn id="675" idx="2"/>
          </p:cNvCxnSpPr>
          <p:nvPr/>
        </p:nvCxnSpPr>
        <p:spPr bwMode="auto">
          <a:xfrm>
            <a:off x="416004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9" name="Straight Connector 868"/>
          <p:cNvCxnSpPr>
            <a:stCxn id="632" idx="3"/>
            <a:endCxn id="675" idx="7"/>
          </p:cNvCxnSpPr>
          <p:nvPr/>
        </p:nvCxnSpPr>
        <p:spPr bwMode="auto">
          <a:xfrm flipH="1">
            <a:off x="43122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2" name="Straight Connector 871"/>
          <p:cNvCxnSpPr>
            <a:stCxn id="637" idx="2"/>
            <a:endCxn id="632" idx="6"/>
          </p:cNvCxnSpPr>
          <p:nvPr/>
        </p:nvCxnSpPr>
        <p:spPr bwMode="auto">
          <a:xfrm flipH="1">
            <a:off x="4480188" y="4016257"/>
            <a:ext cx="74635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2" name="Straight Connector 881"/>
          <p:cNvCxnSpPr>
            <a:stCxn id="596" idx="3"/>
            <a:endCxn id="637" idx="7"/>
          </p:cNvCxnSpPr>
          <p:nvPr/>
        </p:nvCxnSpPr>
        <p:spPr bwMode="auto">
          <a:xfrm flipH="1">
            <a:off x="527263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6" name="Straight Connector 885"/>
          <p:cNvCxnSpPr>
            <a:stCxn id="596" idx="5"/>
            <a:endCxn id="638" idx="1"/>
          </p:cNvCxnSpPr>
          <p:nvPr/>
        </p:nvCxnSpPr>
        <p:spPr bwMode="auto">
          <a:xfrm>
            <a:off x="54327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9" name="Straight Connector 888"/>
          <p:cNvCxnSpPr>
            <a:stCxn id="638" idx="7"/>
            <a:endCxn id="595" idx="3"/>
          </p:cNvCxnSpPr>
          <p:nvPr/>
        </p:nvCxnSpPr>
        <p:spPr bwMode="auto">
          <a:xfrm flipV="1">
            <a:off x="55927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2" name="Straight Connector 891"/>
          <p:cNvCxnSpPr>
            <a:stCxn id="597" idx="2"/>
            <a:endCxn id="595" idx="6"/>
          </p:cNvCxnSpPr>
          <p:nvPr/>
        </p:nvCxnSpPr>
        <p:spPr bwMode="auto">
          <a:xfrm flipH="1">
            <a:off x="57607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5" name="Straight Connector 894"/>
          <p:cNvCxnSpPr>
            <a:stCxn id="554" idx="3"/>
            <a:endCxn id="597" idx="7"/>
          </p:cNvCxnSpPr>
          <p:nvPr/>
        </p:nvCxnSpPr>
        <p:spPr bwMode="auto">
          <a:xfrm flipH="1">
            <a:off x="59129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8" name="Straight Connector 897"/>
          <p:cNvCxnSpPr>
            <a:stCxn id="554" idx="5"/>
            <a:endCxn id="601" idx="1"/>
          </p:cNvCxnSpPr>
          <p:nvPr/>
        </p:nvCxnSpPr>
        <p:spPr bwMode="auto">
          <a:xfrm>
            <a:off x="60729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2" name="Straight Connector 901"/>
          <p:cNvCxnSpPr>
            <a:stCxn id="601" idx="6"/>
            <a:endCxn id="599" idx="2"/>
          </p:cNvCxnSpPr>
          <p:nvPr/>
        </p:nvCxnSpPr>
        <p:spPr bwMode="auto">
          <a:xfrm>
            <a:off x="624095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5" name="Straight Connector 904"/>
          <p:cNvCxnSpPr>
            <a:stCxn id="599" idx="5"/>
            <a:endCxn id="644" idx="1"/>
          </p:cNvCxnSpPr>
          <p:nvPr/>
        </p:nvCxnSpPr>
        <p:spPr bwMode="auto">
          <a:xfrm>
            <a:off x="63931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8" name="Straight Connector 907"/>
          <p:cNvCxnSpPr>
            <a:stCxn id="644" idx="6"/>
            <a:endCxn id="647" idx="2"/>
          </p:cNvCxnSpPr>
          <p:nvPr/>
        </p:nvCxnSpPr>
        <p:spPr bwMode="auto">
          <a:xfrm>
            <a:off x="656109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2" name="Straight Connector 911"/>
          <p:cNvCxnSpPr>
            <a:stCxn id="647" idx="5"/>
            <a:endCxn id="690" idx="1"/>
          </p:cNvCxnSpPr>
          <p:nvPr/>
        </p:nvCxnSpPr>
        <p:spPr bwMode="auto">
          <a:xfrm>
            <a:off x="6713260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6" name="Straight Connector 915"/>
          <p:cNvCxnSpPr>
            <a:stCxn id="648" idx="3"/>
            <a:endCxn id="690" idx="7"/>
          </p:cNvCxnSpPr>
          <p:nvPr/>
        </p:nvCxnSpPr>
        <p:spPr bwMode="auto">
          <a:xfrm flipH="1">
            <a:off x="6873349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Oval 1"/>
          <p:cNvSpPr/>
          <p:nvPr/>
        </p:nvSpPr>
        <p:spPr bwMode="auto">
          <a:xfrm>
            <a:off x="2322815" y="1671930"/>
            <a:ext cx="474863" cy="366490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CC99"/>
                </a:solidFill>
              </a:rPr>
              <a:t>a</a:t>
            </a:r>
            <a:r>
              <a:rPr lang="en-US" sz="2400" b="1" baseline="-25000" dirty="0" smtClean="0">
                <a:solidFill>
                  <a:srgbClr val="00CC99"/>
                </a:solidFill>
              </a:rPr>
              <a:t>+</a:t>
            </a:r>
            <a:endParaRPr lang="en-US" sz="2400" b="1" baseline="-25000" dirty="0">
              <a:solidFill>
                <a:srgbClr val="00CC99"/>
              </a:solidFill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4692327" y="1671930"/>
            <a:ext cx="474863" cy="366490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CC99"/>
                </a:solidFill>
              </a:rPr>
              <a:t>a</a:t>
            </a:r>
            <a:r>
              <a:rPr lang="en-US" sz="2400" b="1" baseline="-25000" dirty="0" smtClean="0">
                <a:solidFill>
                  <a:srgbClr val="00CC99"/>
                </a:solidFill>
              </a:rPr>
              <a:t>-</a:t>
            </a:r>
            <a:endParaRPr lang="en-US" sz="2400" b="1" baseline="-25000" dirty="0">
              <a:solidFill>
                <a:srgbClr val="00CC99"/>
              </a:solidFill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7417715" y="1671930"/>
            <a:ext cx="474863" cy="366490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CC99"/>
                </a:solidFill>
              </a:rPr>
              <a:t>a</a:t>
            </a:r>
            <a:r>
              <a:rPr lang="en-US" sz="2400" b="1" baseline="-25000" dirty="0" smtClean="0">
                <a:solidFill>
                  <a:srgbClr val="00CC99"/>
                </a:solidFill>
              </a:rPr>
              <a:t>o</a:t>
            </a:r>
            <a:endParaRPr lang="en-US" sz="2400" b="1" baseline="-25000" dirty="0">
              <a:solidFill>
                <a:srgbClr val="00CC99"/>
              </a:solidFill>
            </a:endParaRPr>
          </a:p>
        </p:txBody>
      </p:sp>
      <p:sp>
        <p:nvSpPr>
          <p:cNvPr id="212" name="Oval 211"/>
          <p:cNvSpPr/>
          <p:nvPr/>
        </p:nvSpPr>
        <p:spPr bwMode="auto">
          <a:xfrm>
            <a:off x="2758701" y="2332905"/>
            <a:ext cx="474863" cy="366490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="1" baseline="-25000" dirty="0">
              <a:solidFill>
                <a:srgbClr val="00CC99"/>
              </a:solidFill>
            </a:endParaRPr>
          </a:p>
        </p:txBody>
      </p:sp>
      <p:sp>
        <p:nvSpPr>
          <p:cNvPr id="213" name="Oval 212"/>
          <p:cNvSpPr/>
          <p:nvPr/>
        </p:nvSpPr>
        <p:spPr bwMode="auto">
          <a:xfrm>
            <a:off x="5096865" y="2332905"/>
            <a:ext cx="474863" cy="366490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="1" baseline="-25000" dirty="0">
              <a:solidFill>
                <a:srgbClr val="00CC99"/>
              </a:solidFill>
            </a:endParaRPr>
          </a:p>
        </p:txBody>
      </p:sp>
      <p:sp>
        <p:nvSpPr>
          <p:cNvPr id="214" name="Oval 213"/>
          <p:cNvSpPr/>
          <p:nvPr/>
        </p:nvSpPr>
        <p:spPr bwMode="auto">
          <a:xfrm>
            <a:off x="7405313" y="2332905"/>
            <a:ext cx="474863" cy="366490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="1" baseline="-25000" dirty="0">
              <a:solidFill>
                <a:srgbClr val="00CC99"/>
              </a:solidFill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142349" y="4028100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grpSp>
        <p:nvGrpSpPr>
          <p:cNvPr id="207" name="Group 206"/>
          <p:cNvGrpSpPr/>
          <p:nvPr/>
        </p:nvGrpSpPr>
        <p:grpSpPr>
          <a:xfrm>
            <a:off x="7355508" y="4273908"/>
            <a:ext cx="1613172" cy="461665"/>
            <a:chOff x="7355508" y="4273908"/>
            <a:chExt cx="1613172" cy="461665"/>
          </a:xfrm>
        </p:grpSpPr>
        <p:sp>
          <p:nvSpPr>
            <p:cNvPr id="208" name="Text Box 2"/>
            <p:cNvSpPr txBox="1">
              <a:spLocks noChangeArrowheads="1"/>
            </p:cNvSpPr>
            <p:nvPr/>
          </p:nvSpPr>
          <p:spPr bwMode="auto">
            <a:xfrm>
              <a:off x="7639994" y="4273908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09" name="Line 159"/>
            <p:cNvSpPr>
              <a:spLocks noChangeShapeType="1"/>
            </p:cNvSpPr>
            <p:nvPr/>
          </p:nvSpPr>
          <p:spPr bwMode="auto">
            <a:xfrm flipH="1">
              <a:off x="7355508" y="4497364"/>
              <a:ext cx="300207" cy="12033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73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6589883" y="972738"/>
            <a:ext cx="1880095" cy="871087"/>
            <a:chOff x="6589883" y="396713"/>
            <a:chExt cx="1880095" cy="871087"/>
          </a:xfrm>
        </p:grpSpPr>
        <p:cxnSp>
          <p:nvCxnSpPr>
            <p:cNvPr id="105" name="Straight Arrow Connector 104"/>
            <p:cNvCxnSpPr>
              <a:stCxn id="128" idx="6"/>
              <a:endCxn id="129" idx="2"/>
            </p:cNvCxnSpPr>
            <p:nvPr/>
          </p:nvCxnSpPr>
          <p:spPr bwMode="auto">
            <a:xfrm>
              <a:off x="6877883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28" name="Oval 127"/>
            <p:cNvSpPr>
              <a:spLocks noChangeAspect="1"/>
            </p:cNvSpPr>
            <p:nvPr/>
          </p:nvSpPr>
          <p:spPr bwMode="auto">
            <a:xfrm>
              <a:off x="6589883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 bwMode="auto">
            <a:xfrm>
              <a:off x="8181978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1" name="Text Box 9"/>
            <p:cNvSpPr txBox="1">
              <a:spLocks noChangeArrowheads="1"/>
            </p:cNvSpPr>
            <p:nvPr/>
          </p:nvSpPr>
          <p:spPr bwMode="auto">
            <a:xfrm>
              <a:off x="7387259" y="396713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2" name="Text Box 9"/>
            <p:cNvSpPr txBox="1">
              <a:spLocks noChangeArrowheads="1"/>
            </p:cNvSpPr>
            <p:nvPr/>
          </p:nvSpPr>
          <p:spPr bwMode="auto">
            <a:xfrm>
              <a:off x="7937845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3" name="Text Box 9"/>
            <p:cNvSpPr txBox="1">
              <a:spLocks noChangeArrowheads="1"/>
            </p:cNvSpPr>
            <p:nvPr/>
          </p:nvSpPr>
          <p:spPr bwMode="auto">
            <a:xfrm>
              <a:off x="6817384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268964" y="972738"/>
            <a:ext cx="1880095" cy="871087"/>
            <a:chOff x="4056312" y="396713"/>
            <a:chExt cx="1880095" cy="871087"/>
          </a:xfrm>
        </p:grpSpPr>
        <p:cxnSp>
          <p:nvCxnSpPr>
            <p:cNvPr id="135" name="Straight Arrow Connector 134"/>
            <p:cNvCxnSpPr>
              <a:stCxn id="136" idx="6"/>
              <a:endCxn id="137" idx="2"/>
            </p:cNvCxnSpPr>
            <p:nvPr/>
          </p:nvCxnSpPr>
          <p:spPr bwMode="auto">
            <a:xfrm>
              <a:off x="4344312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36" name="Oval 135"/>
            <p:cNvSpPr>
              <a:spLocks noChangeAspect="1"/>
            </p:cNvSpPr>
            <p:nvPr/>
          </p:nvSpPr>
          <p:spPr bwMode="auto">
            <a:xfrm>
              <a:off x="4056312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 bwMode="auto">
            <a:xfrm>
              <a:off x="5648407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/>
          </p:nvSpPr>
          <p:spPr bwMode="auto">
            <a:xfrm>
              <a:off x="4434506" y="396713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>
              <a:off x="5404274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0" name="Text Box 9"/>
            <p:cNvSpPr txBox="1">
              <a:spLocks noChangeArrowheads="1"/>
            </p:cNvSpPr>
            <p:nvPr/>
          </p:nvSpPr>
          <p:spPr bwMode="auto">
            <a:xfrm>
              <a:off x="4283813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948045" y="972738"/>
            <a:ext cx="1880095" cy="871087"/>
            <a:chOff x="1522740" y="396713"/>
            <a:chExt cx="1880095" cy="871087"/>
          </a:xfrm>
        </p:grpSpPr>
        <p:cxnSp>
          <p:nvCxnSpPr>
            <p:cNvPr id="142" name="Straight Arrow Connector 141"/>
            <p:cNvCxnSpPr>
              <a:stCxn id="143" idx="6"/>
              <a:endCxn id="144" idx="2"/>
            </p:cNvCxnSpPr>
            <p:nvPr/>
          </p:nvCxnSpPr>
          <p:spPr bwMode="auto">
            <a:xfrm>
              <a:off x="1810740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43" name="Oval 142"/>
            <p:cNvSpPr>
              <a:spLocks noChangeAspect="1"/>
            </p:cNvSpPr>
            <p:nvPr/>
          </p:nvSpPr>
          <p:spPr bwMode="auto">
            <a:xfrm>
              <a:off x="1522740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4" name="Oval 143"/>
            <p:cNvSpPr>
              <a:spLocks noChangeAspect="1"/>
            </p:cNvSpPr>
            <p:nvPr/>
          </p:nvSpPr>
          <p:spPr bwMode="auto">
            <a:xfrm>
              <a:off x="3114835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5" name="Text Box 9"/>
            <p:cNvSpPr txBox="1">
              <a:spLocks noChangeArrowheads="1"/>
            </p:cNvSpPr>
            <p:nvPr/>
          </p:nvSpPr>
          <p:spPr bwMode="auto">
            <a:xfrm>
              <a:off x="1852843" y="396713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6" name="Text Box 9"/>
            <p:cNvSpPr txBox="1">
              <a:spLocks noChangeArrowheads="1"/>
            </p:cNvSpPr>
            <p:nvPr/>
          </p:nvSpPr>
          <p:spPr bwMode="auto">
            <a:xfrm>
              <a:off x="2870702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7" name="Text Box 9"/>
            <p:cNvSpPr txBox="1">
              <a:spLocks noChangeArrowheads="1"/>
            </p:cNvSpPr>
            <p:nvPr/>
          </p:nvSpPr>
          <p:spPr bwMode="auto">
            <a:xfrm>
              <a:off x="1750241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948045" y="2413897"/>
            <a:ext cx="1880095" cy="871087"/>
            <a:chOff x="1522740" y="2060848"/>
            <a:chExt cx="1880095" cy="871087"/>
          </a:xfrm>
        </p:grpSpPr>
        <p:cxnSp>
          <p:nvCxnSpPr>
            <p:cNvPr id="149" name="Straight Arrow Connector 148"/>
            <p:cNvCxnSpPr>
              <a:stCxn id="150" idx="6"/>
              <a:endCxn id="151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0" name="Oval 149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1" name="Oval 150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2" name="Text Box 9"/>
            <p:cNvSpPr txBox="1">
              <a:spLocks noChangeArrowheads="1"/>
            </p:cNvSpPr>
            <p:nvPr/>
          </p:nvSpPr>
          <p:spPr bwMode="auto">
            <a:xfrm>
              <a:off x="2316911" y="2060848"/>
              <a:ext cx="291747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u="sng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3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4" name="Text Box 9"/>
            <p:cNvSpPr txBox="1">
              <a:spLocks noChangeArrowheads="1"/>
            </p:cNvSpPr>
            <p:nvPr/>
          </p:nvSpPr>
          <p:spPr bwMode="auto">
            <a:xfrm>
              <a:off x="1750241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268964" y="2413897"/>
            <a:ext cx="1880095" cy="871087"/>
            <a:chOff x="4056312" y="2060848"/>
            <a:chExt cx="1880095" cy="871087"/>
          </a:xfrm>
        </p:grpSpPr>
        <p:cxnSp>
          <p:nvCxnSpPr>
            <p:cNvPr id="156" name="Straight Arrow Connector 155"/>
            <p:cNvCxnSpPr>
              <a:stCxn id="157" idx="6"/>
              <a:endCxn id="158" idx="2"/>
            </p:cNvCxnSpPr>
            <p:nvPr/>
          </p:nvCxnSpPr>
          <p:spPr bwMode="auto">
            <a:xfrm>
              <a:off x="4344312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4056312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 bwMode="auto">
            <a:xfrm>
              <a:off x="5648407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9" name="Text Box 9"/>
            <p:cNvSpPr txBox="1">
              <a:spLocks noChangeArrowheads="1"/>
            </p:cNvSpPr>
            <p:nvPr/>
          </p:nvSpPr>
          <p:spPr bwMode="auto">
            <a:xfrm>
              <a:off x="4876132" y="2060848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u="sng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0" name="Text Box 9"/>
            <p:cNvSpPr txBox="1">
              <a:spLocks noChangeArrowheads="1"/>
            </p:cNvSpPr>
            <p:nvPr/>
          </p:nvSpPr>
          <p:spPr bwMode="auto">
            <a:xfrm>
              <a:off x="5404274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1" name="Text Box 9"/>
            <p:cNvSpPr txBox="1">
              <a:spLocks noChangeArrowheads="1"/>
            </p:cNvSpPr>
            <p:nvPr/>
          </p:nvSpPr>
          <p:spPr bwMode="auto">
            <a:xfrm>
              <a:off x="4283813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589883" y="2413897"/>
            <a:ext cx="1880095" cy="871087"/>
            <a:chOff x="6589883" y="2060848"/>
            <a:chExt cx="1880095" cy="871087"/>
          </a:xfrm>
        </p:grpSpPr>
        <p:cxnSp>
          <p:nvCxnSpPr>
            <p:cNvPr id="163" name="Straight Arrow Connector 162"/>
            <p:cNvCxnSpPr>
              <a:stCxn id="164" idx="6"/>
              <a:endCxn id="165" idx="2"/>
            </p:cNvCxnSpPr>
            <p:nvPr/>
          </p:nvCxnSpPr>
          <p:spPr bwMode="auto">
            <a:xfrm>
              <a:off x="6877883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64" name="Oval 163"/>
            <p:cNvSpPr>
              <a:spLocks noChangeAspect="1"/>
            </p:cNvSpPr>
            <p:nvPr/>
          </p:nvSpPr>
          <p:spPr bwMode="auto">
            <a:xfrm>
              <a:off x="6589883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65" name="Oval 164"/>
            <p:cNvSpPr>
              <a:spLocks noChangeAspect="1"/>
            </p:cNvSpPr>
            <p:nvPr/>
          </p:nvSpPr>
          <p:spPr bwMode="auto">
            <a:xfrm>
              <a:off x="8181978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66" name="Text Box 9"/>
            <p:cNvSpPr txBox="1">
              <a:spLocks noChangeArrowheads="1"/>
            </p:cNvSpPr>
            <p:nvPr/>
          </p:nvSpPr>
          <p:spPr bwMode="auto">
            <a:xfrm>
              <a:off x="7387260" y="2060848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u="sng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7" name="Text Box 9"/>
            <p:cNvSpPr txBox="1">
              <a:spLocks noChangeArrowheads="1"/>
            </p:cNvSpPr>
            <p:nvPr/>
          </p:nvSpPr>
          <p:spPr bwMode="auto">
            <a:xfrm>
              <a:off x="7937845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8" name="Text Box 9"/>
            <p:cNvSpPr txBox="1">
              <a:spLocks noChangeArrowheads="1"/>
            </p:cNvSpPr>
            <p:nvPr/>
          </p:nvSpPr>
          <p:spPr bwMode="auto">
            <a:xfrm>
              <a:off x="6817384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FFFF00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948045" y="1763914"/>
            <a:ext cx="1880095" cy="871087"/>
            <a:chOff x="1522740" y="1228780"/>
            <a:chExt cx="1880095" cy="871087"/>
          </a:xfrm>
        </p:grpSpPr>
        <p:cxnSp>
          <p:nvCxnSpPr>
            <p:cNvPr id="170" name="Straight Arrow Connector 169"/>
            <p:cNvCxnSpPr>
              <a:stCxn id="171" idx="6"/>
              <a:endCxn id="172" idx="2"/>
            </p:cNvCxnSpPr>
            <p:nvPr/>
          </p:nvCxnSpPr>
          <p:spPr bwMode="auto">
            <a:xfrm>
              <a:off x="1810740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1" name="Oval 170"/>
            <p:cNvSpPr>
              <a:spLocks noChangeAspect="1"/>
            </p:cNvSpPr>
            <p:nvPr/>
          </p:nvSpPr>
          <p:spPr bwMode="auto">
            <a:xfrm>
              <a:off x="1522740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 bwMode="auto">
            <a:xfrm>
              <a:off x="3114835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73" name="Text Box 9"/>
            <p:cNvSpPr txBox="1">
              <a:spLocks noChangeArrowheads="1"/>
            </p:cNvSpPr>
            <p:nvPr/>
          </p:nvSpPr>
          <p:spPr bwMode="auto">
            <a:xfrm>
              <a:off x="1852843" y="1228780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strike="sngStrike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4" name="Text Box 9"/>
            <p:cNvSpPr txBox="1">
              <a:spLocks noChangeArrowheads="1"/>
            </p:cNvSpPr>
            <p:nvPr/>
          </p:nvSpPr>
          <p:spPr bwMode="auto">
            <a:xfrm>
              <a:off x="2870702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750241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cxnSp>
          <p:nvCxnSpPr>
            <p:cNvPr id="176" name="Straight Connector 175"/>
            <p:cNvCxnSpPr/>
            <p:nvPr/>
          </p:nvCxnSpPr>
          <p:spPr bwMode="auto">
            <a:xfrm>
              <a:off x="1821332" y="1498432"/>
              <a:ext cx="25462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7" name="Group 176"/>
          <p:cNvGrpSpPr/>
          <p:nvPr/>
        </p:nvGrpSpPr>
        <p:grpSpPr>
          <a:xfrm>
            <a:off x="4268964" y="1763914"/>
            <a:ext cx="1880095" cy="871087"/>
            <a:chOff x="4056312" y="1228780"/>
            <a:chExt cx="1880095" cy="871087"/>
          </a:xfrm>
        </p:grpSpPr>
        <p:cxnSp>
          <p:nvCxnSpPr>
            <p:cNvPr id="178" name="Straight Arrow Connector 177"/>
            <p:cNvCxnSpPr>
              <a:stCxn id="179" idx="6"/>
              <a:endCxn id="180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9" name="Oval 178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0" name="Oval 179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4434506" y="1228780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strike="sngStrike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2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3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cxnSp>
          <p:nvCxnSpPr>
            <p:cNvPr id="184" name="Straight Connector 183"/>
            <p:cNvCxnSpPr/>
            <p:nvPr/>
          </p:nvCxnSpPr>
          <p:spPr bwMode="auto">
            <a:xfrm>
              <a:off x="4403028" y="1498432"/>
              <a:ext cx="25462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5" name="Group 184"/>
          <p:cNvGrpSpPr/>
          <p:nvPr/>
        </p:nvGrpSpPr>
        <p:grpSpPr>
          <a:xfrm>
            <a:off x="6589883" y="1763914"/>
            <a:ext cx="1880095" cy="871087"/>
            <a:chOff x="6589883" y="1228780"/>
            <a:chExt cx="1880095" cy="871087"/>
          </a:xfrm>
        </p:grpSpPr>
        <p:cxnSp>
          <p:nvCxnSpPr>
            <p:cNvPr id="186" name="Straight Arrow Connector 185"/>
            <p:cNvCxnSpPr>
              <a:stCxn id="187" idx="6"/>
              <a:endCxn id="188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87" name="Oval 186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9" name="Text Box 9"/>
            <p:cNvSpPr txBox="1">
              <a:spLocks noChangeArrowheads="1"/>
            </p:cNvSpPr>
            <p:nvPr/>
          </p:nvSpPr>
          <p:spPr bwMode="auto">
            <a:xfrm>
              <a:off x="7387259" y="1228780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strike="sngStrike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0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1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cxnSp>
          <p:nvCxnSpPr>
            <p:cNvPr id="192" name="Straight Connector 191"/>
            <p:cNvCxnSpPr/>
            <p:nvPr/>
          </p:nvCxnSpPr>
          <p:spPr bwMode="auto">
            <a:xfrm>
              <a:off x="7345476" y="1498432"/>
              <a:ext cx="25462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6" name="Group 195"/>
          <p:cNvGrpSpPr/>
          <p:nvPr/>
        </p:nvGrpSpPr>
        <p:grpSpPr>
          <a:xfrm>
            <a:off x="1948045" y="181561"/>
            <a:ext cx="1880095" cy="871087"/>
            <a:chOff x="1522740" y="2060848"/>
            <a:chExt cx="1880095" cy="871087"/>
          </a:xfrm>
        </p:grpSpPr>
        <p:cxnSp>
          <p:nvCxnSpPr>
            <p:cNvPr id="197" name="Straight Arrow Connector 196"/>
            <p:cNvCxnSpPr>
              <a:stCxn id="198" idx="6"/>
              <a:endCxn id="199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8" name="Oval 197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00" name="Text Box 9"/>
            <p:cNvSpPr txBox="1">
              <a:spLocks noChangeArrowheads="1"/>
            </p:cNvSpPr>
            <p:nvPr/>
          </p:nvSpPr>
          <p:spPr bwMode="auto">
            <a:xfrm>
              <a:off x="2395458" y="2060848"/>
              <a:ext cx="1346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4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1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2" name="Text Box 9"/>
            <p:cNvSpPr txBox="1">
              <a:spLocks noChangeArrowheads="1"/>
            </p:cNvSpPr>
            <p:nvPr/>
          </p:nvSpPr>
          <p:spPr bwMode="auto">
            <a:xfrm>
              <a:off x="1744560" y="2469180"/>
              <a:ext cx="3478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16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INI</a:t>
              </a:r>
              <a:endParaRPr lang="en-US" sz="1600" u="sng" baseline="-25000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390071" y="460752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23" name="Text Box 9"/>
          <p:cNvSpPr txBox="1">
            <a:spLocks noChangeArrowheads="1"/>
          </p:cNvSpPr>
          <p:nvPr/>
        </p:nvSpPr>
        <p:spPr bwMode="auto">
          <a:xfrm>
            <a:off x="390071" y="4304971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561" name="Straight Connector 560"/>
          <p:cNvCxnSpPr/>
          <p:nvPr/>
        </p:nvCxnSpPr>
        <p:spPr bwMode="auto">
          <a:xfrm>
            <a:off x="289085" y="3317803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7" name="Straight Connector 516"/>
          <p:cNvCxnSpPr/>
          <p:nvPr/>
        </p:nvCxnSpPr>
        <p:spPr bwMode="auto">
          <a:xfrm>
            <a:off x="294393" y="4379923"/>
            <a:ext cx="67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Straight Connector 421"/>
          <p:cNvCxnSpPr/>
          <p:nvPr/>
        </p:nvCxnSpPr>
        <p:spPr bwMode="auto">
          <a:xfrm>
            <a:off x="318368" y="437357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4" name="Oval 533"/>
          <p:cNvSpPr>
            <a:spLocks/>
          </p:cNvSpPr>
          <p:nvPr/>
        </p:nvSpPr>
        <p:spPr bwMode="auto">
          <a:xfrm>
            <a:off x="28254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5" name="Oval 534"/>
          <p:cNvSpPr>
            <a:spLocks/>
          </p:cNvSpPr>
          <p:nvPr/>
        </p:nvSpPr>
        <p:spPr bwMode="auto">
          <a:xfrm>
            <a:off x="314562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4" name="Oval 553"/>
          <p:cNvSpPr>
            <a:spLocks/>
          </p:cNvSpPr>
          <p:nvPr/>
        </p:nvSpPr>
        <p:spPr bwMode="auto">
          <a:xfrm>
            <a:off x="60268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9" name="Oval 568"/>
          <p:cNvSpPr>
            <a:spLocks/>
          </p:cNvSpPr>
          <p:nvPr/>
        </p:nvSpPr>
        <p:spPr bwMode="auto">
          <a:xfrm>
            <a:off x="15449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2" name="Oval 571"/>
          <p:cNvSpPr>
            <a:spLocks/>
          </p:cNvSpPr>
          <p:nvPr/>
        </p:nvSpPr>
        <p:spPr bwMode="auto">
          <a:xfrm>
            <a:off x="186506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5" name="Oval 574"/>
          <p:cNvSpPr>
            <a:spLocks/>
          </p:cNvSpPr>
          <p:nvPr/>
        </p:nvSpPr>
        <p:spPr bwMode="auto">
          <a:xfrm>
            <a:off x="2505348" y="3810599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7" name="Oval 576"/>
          <p:cNvSpPr>
            <a:spLocks/>
          </p:cNvSpPr>
          <p:nvPr/>
        </p:nvSpPr>
        <p:spPr bwMode="auto">
          <a:xfrm>
            <a:off x="2665418" y="3810599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0" name="Oval 579"/>
          <p:cNvSpPr>
            <a:spLocks/>
          </p:cNvSpPr>
          <p:nvPr/>
        </p:nvSpPr>
        <p:spPr bwMode="auto">
          <a:xfrm>
            <a:off x="330569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1" name="Oval 580"/>
          <p:cNvSpPr>
            <a:spLocks/>
          </p:cNvSpPr>
          <p:nvPr/>
        </p:nvSpPr>
        <p:spPr bwMode="auto">
          <a:xfrm>
            <a:off x="29855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3" name="Oval 582"/>
          <p:cNvSpPr>
            <a:spLocks/>
          </p:cNvSpPr>
          <p:nvPr/>
        </p:nvSpPr>
        <p:spPr bwMode="auto">
          <a:xfrm>
            <a:off x="362583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6" name="Oval 585"/>
          <p:cNvSpPr>
            <a:spLocks/>
          </p:cNvSpPr>
          <p:nvPr/>
        </p:nvSpPr>
        <p:spPr bwMode="auto">
          <a:xfrm>
            <a:off x="37859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5" name="Oval 594"/>
          <p:cNvSpPr>
            <a:spLocks/>
          </p:cNvSpPr>
          <p:nvPr/>
        </p:nvSpPr>
        <p:spPr bwMode="auto">
          <a:xfrm>
            <a:off x="57067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6" name="Oval 595"/>
          <p:cNvSpPr>
            <a:spLocks/>
          </p:cNvSpPr>
          <p:nvPr/>
        </p:nvSpPr>
        <p:spPr bwMode="auto">
          <a:xfrm>
            <a:off x="53866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7" name="Oval 596"/>
          <p:cNvSpPr>
            <a:spLocks/>
          </p:cNvSpPr>
          <p:nvPr/>
        </p:nvSpPr>
        <p:spPr bwMode="auto">
          <a:xfrm>
            <a:off x="58668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9" name="Oval 598"/>
          <p:cNvSpPr>
            <a:spLocks/>
          </p:cNvSpPr>
          <p:nvPr/>
        </p:nvSpPr>
        <p:spPr bwMode="auto">
          <a:xfrm>
            <a:off x="63470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1" name="Oval 600"/>
          <p:cNvSpPr>
            <a:spLocks/>
          </p:cNvSpPr>
          <p:nvPr/>
        </p:nvSpPr>
        <p:spPr bwMode="auto">
          <a:xfrm>
            <a:off x="61869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9" name="Oval 608"/>
          <p:cNvSpPr>
            <a:spLocks/>
          </p:cNvSpPr>
          <p:nvPr/>
        </p:nvSpPr>
        <p:spPr bwMode="auto">
          <a:xfrm>
            <a:off x="90464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2" name="Oval 611"/>
          <p:cNvSpPr>
            <a:spLocks/>
          </p:cNvSpPr>
          <p:nvPr/>
        </p:nvSpPr>
        <p:spPr bwMode="auto">
          <a:xfrm>
            <a:off x="12247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" name="Oval 613"/>
          <p:cNvSpPr>
            <a:spLocks/>
          </p:cNvSpPr>
          <p:nvPr/>
        </p:nvSpPr>
        <p:spPr bwMode="auto">
          <a:xfrm>
            <a:off x="17049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" name="Oval 614"/>
          <p:cNvSpPr>
            <a:spLocks/>
          </p:cNvSpPr>
          <p:nvPr/>
        </p:nvSpPr>
        <p:spPr bwMode="auto">
          <a:xfrm>
            <a:off x="13848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7" name="Oval 616"/>
          <p:cNvSpPr>
            <a:spLocks/>
          </p:cNvSpPr>
          <p:nvPr/>
        </p:nvSpPr>
        <p:spPr bwMode="auto">
          <a:xfrm>
            <a:off x="202513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8" name="Oval 617"/>
          <p:cNvSpPr>
            <a:spLocks/>
          </p:cNvSpPr>
          <p:nvPr/>
        </p:nvSpPr>
        <p:spPr bwMode="auto">
          <a:xfrm>
            <a:off x="2345278" y="3989257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6" name="Oval 625"/>
          <p:cNvSpPr>
            <a:spLocks/>
          </p:cNvSpPr>
          <p:nvPr/>
        </p:nvSpPr>
        <p:spPr bwMode="auto">
          <a:xfrm>
            <a:off x="34657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8" name="Oval 627"/>
          <p:cNvSpPr>
            <a:spLocks/>
          </p:cNvSpPr>
          <p:nvPr/>
        </p:nvSpPr>
        <p:spPr bwMode="auto">
          <a:xfrm>
            <a:off x="39459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2" name="Oval 631"/>
          <p:cNvSpPr>
            <a:spLocks/>
          </p:cNvSpPr>
          <p:nvPr/>
        </p:nvSpPr>
        <p:spPr bwMode="auto">
          <a:xfrm>
            <a:off x="442618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3" name="Oval 632"/>
          <p:cNvSpPr>
            <a:spLocks/>
          </p:cNvSpPr>
          <p:nvPr/>
        </p:nvSpPr>
        <p:spPr bwMode="auto">
          <a:xfrm>
            <a:off x="474632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4" name="Oval 633"/>
          <p:cNvSpPr>
            <a:spLocks/>
          </p:cNvSpPr>
          <p:nvPr/>
        </p:nvSpPr>
        <p:spPr bwMode="auto">
          <a:xfrm>
            <a:off x="490639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5" name="Oval 634"/>
          <p:cNvSpPr>
            <a:spLocks/>
          </p:cNvSpPr>
          <p:nvPr/>
        </p:nvSpPr>
        <p:spPr bwMode="auto">
          <a:xfrm>
            <a:off x="458625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6" name="Oval 635"/>
          <p:cNvSpPr>
            <a:spLocks/>
          </p:cNvSpPr>
          <p:nvPr/>
        </p:nvSpPr>
        <p:spPr bwMode="auto">
          <a:xfrm>
            <a:off x="506646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7" name="Oval 636"/>
          <p:cNvSpPr>
            <a:spLocks/>
          </p:cNvSpPr>
          <p:nvPr/>
        </p:nvSpPr>
        <p:spPr bwMode="auto">
          <a:xfrm>
            <a:off x="5226538" y="3989257"/>
            <a:ext cx="54000" cy="54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8" name="Oval 637"/>
          <p:cNvSpPr>
            <a:spLocks/>
          </p:cNvSpPr>
          <p:nvPr/>
        </p:nvSpPr>
        <p:spPr bwMode="auto">
          <a:xfrm>
            <a:off x="55466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4" name="Oval 643"/>
          <p:cNvSpPr>
            <a:spLocks/>
          </p:cNvSpPr>
          <p:nvPr/>
        </p:nvSpPr>
        <p:spPr bwMode="auto">
          <a:xfrm>
            <a:off x="65070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7" name="Oval 646"/>
          <p:cNvSpPr>
            <a:spLocks/>
          </p:cNvSpPr>
          <p:nvPr/>
        </p:nvSpPr>
        <p:spPr bwMode="auto">
          <a:xfrm>
            <a:off x="66671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8" name="Oval 647"/>
          <p:cNvSpPr>
            <a:spLocks/>
          </p:cNvSpPr>
          <p:nvPr/>
        </p:nvSpPr>
        <p:spPr bwMode="auto">
          <a:xfrm>
            <a:off x="6987346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2" name="Oval 651"/>
          <p:cNvSpPr>
            <a:spLocks/>
          </p:cNvSpPr>
          <p:nvPr/>
        </p:nvSpPr>
        <p:spPr bwMode="auto">
          <a:xfrm>
            <a:off x="7445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4" name="Oval 653"/>
          <p:cNvSpPr>
            <a:spLocks/>
          </p:cNvSpPr>
          <p:nvPr/>
        </p:nvSpPr>
        <p:spPr bwMode="auto">
          <a:xfrm>
            <a:off x="5845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5" name="Oval 654"/>
          <p:cNvSpPr>
            <a:spLocks/>
          </p:cNvSpPr>
          <p:nvPr/>
        </p:nvSpPr>
        <p:spPr bwMode="auto">
          <a:xfrm>
            <a:off x="10647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4" name="Oval 663"/>
          <p:cNvSpPr>
            <a:spLocks/>
          </p:cNvSpPr>
          <p:nvPr/>
        </p:nvSpPr>
        <p:spPr bwMode="auto">
          <a:xfrm>
            <a:off x="2185208" y="4167915"/>
            <a:ext cx="54000" cy="5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3" name="Oval 672"/>
          <p:cNvSpPr>
            <a:spLocks/>
          </p:cNvSpPr>
          <p:nvPr/>
        </p:nvSpPr>
        <p:spPr bwMode="auto">
          <a:xfrm>
            <a:off x="410604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" name="Oval 674"/>
          <p:cNvSpPr>
            <a:spLocks/>
          </p:cNvSpPr>
          <p:nvPr/>
        </p:nvSpPr>
        <p:spPr bwMode="auto">
          <a:xfrm>
            <a:off x="42661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0" name="Oval 689"/>
          <p:cNvSpPr>
            <a:spLocks/>
          </p:cNvSpPr>
          <p:nvPr/>
        </p:nvSpPr>
        <p:spPr bwMode="auto">
          <a:xfrm>
            <a:off x="6827257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4" name="Oval 693"/>
          <p:cNvSpPr>
            <a:spLocks/>
          </p:cNvSpPr>
          <p:nvPr/>
        </p:nvSpPr>
        <p:spPr bwMode="auto">
          <a:xfrm>
            <a:off x="26436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5" name="Oval 694"/>
          <p:cNvSpPr>
            <a:spLocks/>
          </p:cNvSpPr>
          <p:nvPr/>
        </p:nvSpPr>
        <p:spPr bwMode="auto">
          <a:xfrm>
            <a:off x="42443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25" name="Straight Connector 824"/>
          <p:cNvCxnSpPr>
            <a:stCxn id="695" idx="7"/>
            <a:endCxn id="654" idx="3"/>
          </p:cNvCxnSpPr>
          <p:nvPr/>
        </p:nvCxnSpPr>
        <p:spPr bwMode="auto">
          <a:xfrm flipV="1">
            <a:off x="47053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6" name="Straight Connector 825"/>
          <p:cNvCxnSpPr>
            <a:stCxn id="654" idx="6"/>
            <a:endCxn id="652" idx="2"/>
          </p:cNvCxnSpPr>
          <p:nvPr/>
        </p:nvCxnSpPr>
        <p:spPr bwMode="auto">
          <a:xfrm>
            <a:off x="63850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7" name="Straight Connector 826"/>
          <p:cNvCxnSpPr>
            <a:stCxn id="652" idx="7"/>
            <a:endCxn id="609" idx="3"/>
          </p:cNvCxnSpPr>
          <p:nvPr/>
        </p:nvCxnSpPr>
        <p:spPr bwMode="auto">
          <a:xfrm flipV="1">
            <a:off x="7906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" name="Straight Connector 827"/>
          <p:cNvCxnSpPr>
            <a:stCxn id="609" idx="5"/>
            <a:endCxn id="655" idx="1"/>
          </p:cNvCxnSpPr>
          <p:nvPr/>
        </p:nvCxnSpPr>
        <p:spPr bwMode="auto">
          <a:xfrm>
            <a:off x="95074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" name="Straight Connector 828"/>
          <p:cNvCxnSpPr>
            <a:stCxn id="612" idx="3"/>
            <a:endCxn id="655" idx="7"/>
          </p:cNvCxnSpPr>
          <p:nvPr/>
        </p:nvCxnSpPr>
        <p:spPr bwMode="auto">
          <a:xfrm flipH="1">
            <a:off x="11108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0" name="Straight Connector 829"/>
          <p:cNvCxnSpPr>
            <a:stCxn id="615" idx="2"/>
            <a:endCxn id="612" idx="6"/>
          </p:cNvCxnSpPr>
          <p:nvPr/>
        </p:nvCxnSpPr>
        <p:spPr bwMode="auto">
          <a:xfrm flipH="1">
            <a:off x="127878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" name="Straight Connector 830"/>
          <p:cNvCxnSpPr>
            <a:stCxn id="615" idx="7"/>
            <a:endCxn id="569" idx="3"/>
          </p:cNvCxnSpPr>
          <p:nvPr/>
        </p:nvCxnSpPr>
        <p:spPr bwMode="auto">
          <a:xfrm flipV="1">
            <a:off x="14309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" name="Straight Connector 831"/>
          <p:cNvCxnSpPr>
            <a:stCxn id="569" idx="5"/>
            <a:endCxn id="614" idx="1"/>
          </p:cNvCxnSpPr>
          <p:nvPr/>
        </p:nvCxnSpPr>
        <p:spPr bwMode="auto">
          <a:xfrm>
            <a:off x="15910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" name="Straight Connector 832"/>
          <p:cNvCxnSpPr>
            <a:stCxn id="614" idx="7"/>
            <a:endCxn id="572" idx="3"/>
          </p:cNvCxnSpPr>
          <p:nvPr/>
        </p:nvCxnSpPr>
        <p:spPr bwMode="auto">
          <a:xfrm flipV="1">
            <a:off x="17510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4" name="Straight Connector 833"/>
          <p:cNvCxnSpPr>
            <a:stCxn id="617" idx="1"/>
            <a:endCxn id="572" idx="5"/>
          </p:cNvCxnSpPr>
          <p:nvPr/>
        </p:nvCxnSpPr>
        <p:spPr bwMode="auto">
          <a:xfrm flipH="1" flipV="1">
            <a:off x="191116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5" name="Straight Connector 834"/>
          <p:cNvCxnSpPr>
            <a:stCxn id="664" idx="1"/>
            <a:endCxn id="617" idx="5"/>
          </p:cNvCxnSpPr>
          <p:nvPr/>
        </p:nvCxnSpPr>
        <p:spPr bwMode="auto">
          <a:xfrm flipH="1" flipV="1">
            <a:off x="2071230" y="4035349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6" name="Straight Connector 835"/>
          <p:cNvCxnSpPr>
            <a:stCxn id="618" idx="3"/>
          </p:cNvCxnSpPr>
          <p:nvPr/>
        </p:nvCxnSpPr>
        <p:spPr bwMode="auto">
          <a:xfrm flipH="1">
            <a:off x="2223630" y="4035349"/>
            <a:ext cx="129556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7" name="Straight Connector 836"/>
          <p:cNvCxnSpPr>
            <a:stCxn id="575" idx="3"/>
            <a:endCxn id="618" idx="7"/>
          </p:cNvCxnSpPr>
          <p:nvPr/>
        </p:nvCxnSpPr>
        <p:spPr bwMode="auto">
          <a:xfrm flipH="1">
            <a:off x="2391370" y="3856691"/>
            <a:ext cx="121886" cy="14047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8" name="Straight Connector 837"/>
          <p:cNvCxnSpPr>
            <a:stCxn id="577" idx="2"/>
            <a:endCxn id="575" idx="6"/>
          </p:cNvCxnSpPr>
          <p:nvPr/>
        </p:nvCxnSpPr>
        <p:spPr bwMode="auto">
          <a:xfrm flipH="1">
            <a:off x="2559348" y="3837599"/>
            <a:ext cx="10607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" name="Straight Connector 838"/>
          <p:cNvCxnSpPr>
            <a:stCxn id="534" idx="3"/>
            <a:endCxn id="577" idx="7"/>
          </p:cNvCxnSpPr>
          <p:nvPr/>
        </p:nvCxnSpPr>
        <p:spPr bwMode="auto">
          <a:xfrm flipH="1">
            <a:off x="27115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0" name="Straight Connector 839"/>
          <p:cNvCxnSpPr>
            <a:stCxn id="534" idx="5"/>
            <a:endCxn id="581" idx="1"/>
          </p:cNvCxnSpPr>
          <p:nvPr/>
        </p:nvCxnSpPr>
        <p:spPr bwMode="auto">
          <a:xfrm>
            <a:off x="28715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3" name="Straight Connector 842"/>
          <p:cNvCxnSpPr>
            <a:stCxn id="581" idx="7"/>
            <a:endCxn id="535" idx="3"/>
          </p:cNvCxnSpPr>
          <p:nvPr/>
        </p:nvCxnSpPr>
        <p:spPr bwMode="auto">
          <a:xfrm flipV="1">
            <a:off x="303165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6" name="Straight Connector 845"/>
          <p:cNvCxnSpPr>
            <a:stCxn id="535" idx="5"/>
            <a:endCxn id="580" idx="1"/>
          </p:cNvCxnSpPr>
          <p:nvPr/>
        </p:nvCxnSpPr>
        <p:spPr bwMode="auto">
          <a:xfrm>
            <a:off x="319172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" name="Straight Connector 849"/>
          <p:cNvCxnSpPr>
            <a:stCxn id="580" idx="5"/>
            <a:endCxn id="626" idx="1"/>
          </p:cNvCxnSpPr>
          <p:nvPr/>
        </p:nvCxnSpPr>
        <p:spPr bwMode="auto">
          <a:xfrm>
            <a:off x="33517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4" name="Straight Connector 853"/>
          <p:cNvCxnSpPr>
            <a:endCxn id="583" idx="3"/>
          </p:cNvCxnSpPr>
          <p:nvPr/>
        </p:nvCxnSpPr>
        <p:spPr bwMode="auto">
          <a:xfrm flipV="1">
            <a:off x="3504190" y="3856691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6" name="Straight Connector 855"/>
          <p:cNvCxnSpPr>
            <a:stCxn id="586" idx="2"/>
            <a:endCxn id="583" idx="6"/>
          </p:cNvCxnSpPr>
          <p:nvPr/>
        </p:nvCxnSpPr>
        <p:spPr bwMode="auto">
          <a:xfrm flipH="1">
            <a:off x="367983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9" name="Straight Connector 858"/>
          <p:cNvCxnSpPr>
            <a:stCxn id="628" idx="1"/>
            <a:endCxn id="586" idx="5"/>
          </p:cNvCxnSpPr>
          <p:nvPr/>
        </p:nvCxnSpPr>
        <p:spPr bwMode="auto">
          <a:xfrm flipH="1" flipV="1">
            <a:off x="38320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2" name="Straight Connector 861"/>
          <p:cNvCxnSpPr>
            <a:stCxn id="673" idx="1"/>
            <a:endCxn id="628" idx="5"/>
          </p:cNvCxnSpPr>
          <p:nvPr/>
        </p:nvCxnSpPr>
        <p:spPr bwMode="auto">
          <a:xfrm flipH="1" flipV="1">
            <a:off x="39920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5" name="Straight Connector 864"/>
          <p:cNvCxnSpPr>
            <a:stCxn id="673" idx="6"/>
            <a:endCxn id="675" idx="2"/>
          </p:cNvCxnSpPr>
          <p:nvPr/>
        </p:nvCxnSpPr>
        <p:spPr bwMode="auto">
          <a:xfrm>
            <a:off x="416004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9" name="Straight Connector 868"/>
          <p:cNvCxnSpPr>
            <a:stCxn id="632" idx="3"/>
            <a:endCxn id="675" idx="7"/>
          </p:cNvCxnSpPr>
          <p:nvPr/>
        </p:nvCxnSpPr>
        <p:spPr bwMode="auto">
          <a:xfrm flipH="1">
            <a:off x="43122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2" name="Straight Connector 871"/>
          <p:cNvCxnSpPr>
            <a:stCxn id="637" idx="2"/>
            <a:endCxn id="632" idx="6"/>
          </p:cNvCxnSpPr>
          <p:nvPr/>
        </p:nvCxnSpPr>
        <p:spPr bwMode="auto">
          <a:xfrm flipH="1">
            <a:off x="4480188" y="4016257"/>
            <a:ext cx="74635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2" name="Straight Connector 881"/>
          <p:cNvCxnSpPr>
            <a:stCxn id="596" idx="3"/>
            <a:endCxn id="637" idx="7"/>
          </p:cNvCxnSpPr>
          <p:nvPr/>
        </p:nvCxnSpPr>
        <p:spPr bwMode="auto">
          <a:xfrm flipH="1">
            <a:off x="527263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6" name="Straight Connector 885"/>
          <p:cNvCxnSpPr>
            <a:stCxn id="596" idx="5"/>
            <a:endCxn id="638" idx="1"/>
          </p:cNvCxnSpPr>
          <p:nvPr/>
        </p:nvCxnSpPr>
        <p:spPr bwMode="auto">
          <a:xfrm>
            <a:off x="54327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9" name="Straight Connector 888"/>
          <p:cNvCxnSpPr>
            <a:stCxn id="638" idx="7"/>
            <a:endCxn id="595" idx="3"/>
          </p:cNvCxnSpPr>
          <p:nvPr/>
        </p:nvCxnSpPr>
        <p:spPr bwMode="auto">
          <a:xfrm flipV="1">
            <a:off x="55927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2" name="Straight Connector 891"/>
          <p:cNvCxnSpPr>
            <a:stCxn id="597" idx="2"/>
            <a:endCxn id="595" idx="6"/>
          </p:cNvCxnSpPr>
          <p:nvPr/>
        </p:nvCxnSpPr>
        <p:spPr bwMode="auto">
          <a:xfrm flipH="1">
            <a:off x="57607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5" name="Straight Connector 894"/>
          <p:cNvCxnSpPr>
            <a:stCxn id="554" idx="3"/>
            <a:endCxn id="597" idx="7"/>
          </p:cNvCxnSpPr>
          <p:nvPr/>
        </p:nvCxnSpPr>
        <p:spPr bwMode="auto">
          <a:xfrm flipH="1">
            <a:off x="59129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8" name="Straight Connector 897"/>
          <p:cNvCxnSpPr>
            <a:stCxn id="554" idx="5"/>
            <a:endCxn id="601" idx="1"/>
          </p:cNvCxnSpPr>
          <p:nvPr/>
        </p:nvCxnSpPr>
        <p:spPr bwMode="auto">
          <a:xfrm>
            <a:off x="60729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2" name="Straight Connector 901"/>
          <p:cNvCxnSpPr>
            <a:stCxn id="601" idx="6"/>
            <a:endCxn id="599" idx="2"/>
          </p:cNvCxnSpPr>
          <p:nvPr/>
        </p:nvCxnSpPr>
        <p:spPr bwMode="auto">
          <a:xfrm>
            <a:off x="624095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5" name="Straight Connector 904"/>
          <p:cNvCxnSpPr>
            <a:stCxn id="599" idx="5"/>
            <a:endCxn id="644" idx="1"/>
          </p:cNvCxnSpPr>
          <p:nvPr/>
        </p:nvCxnSpPr>
        <p:spPr bwMode="auto">
          <a:xfrm>
            <a:off x="63931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8" name="Straight Connector 907"/>
          <p:cNvCxnSpPr>
            <a:stCxn id="644" idx="6"/>
            <a:endCxn id="647" idx="2"/>
          </p:cNvCxnSpPr>
          <p:nvPr/>
        </p:nvCxnSpPr>
        <p:spPr bwMode="auto">
          <a:xfrm>
            <a:off x="656109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2" name="Straight Connector 911"/>
          <p:cNvCxnSpPr>
            <a:stCxn id="647" idx="5"/>
            <a:endCxn id="690" idx="1"/>
          </p:cNvCxnSpPr>
          <p:nvPr/>
        </p:nvCxnSpPr>
        <p:spPr bwMode="auto">
          <a:xfrm>
            <a:off x="6713260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6" name="Straight Connector 915"/>
          <p:cNvCxnSpPr>
            <a:stCxn id="648" idx="3"/>
            <a:endCxn id="690" idx="7"/>
          </p:cNvCxnSpPr>
          <p:nvPr/>
        </p:nvCxnSpPr>
        <p:spPr bwMode="auto">
          <a:xfrm flipH="1">
            <a:off x="6873349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Oval 1"/>
          <p:cNvSpPr/>
          <p:nvPr/>
        </p:nvSpPr>
        <p:spPr bwMode="auto">
          <a:xfrm>
            <a:off x="2322815" y="1671930"/>
            <a:ext cx="474863" cy="366490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CC99"/>
                </a:solidFill>
              </a:rPr>
              <a:t>a</a:t>
            </a:r>
            <a:r>
              <a:rPr lang="en-US" sz="2400" b="1" baseline="-25000" dirty="0" smtClean="0">
                <a:solidFill>
                  <a:srgbClr val="00CC99"/>
                </a:solidFill>
              </a:rPr>
              <a:t>+</a:t>
            </a:r>
            <a:endParaRPr lang="en-US" sz="2400" b="1" baseline="-25000" dirty="0">
              <a:solidFill>
                <a:srgbClr val="00CC99"/>
              </a:solidFill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4692327" y="1671930"/>
            <a:ext cx="474863" cy="366490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CC99"/>
                </a:solidFill>
              </a:rPr>
              <a:t>a</a:t>
            </a:r>
            <a:r>
              <a:rPr lang="en-US" sz="2400" b="1" baseline="-25000" dirty="0" smtClean="0">
                <a:solidFill>
                  <a:srgbClr val="00CC99"/>
                </a:solidFill>
              </a:rPr>
              <a:t>-</a:t>
            </a:r>
            <a:endParaRPr lang="en-US" sz="2400" b="1" baseline="-25000" dirty="0">
              <a:solidFill>
                <a:srgbClr val="00CC99"/>
              </a:solidFill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7417715" y="1671930"/>
            <a:ext cx="474863" cy="366490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CC99"/>
                </a:solidFill>
              </a:rPr>
              <a:t>a</a:t>
            </a:r>
            <a:r>
              <a:rPr lang="en-US" sz="2400" b="1" baseline="-25000" dirty="0" smtClean="0">
                <a:solidFill>
                  <a:srgbClr val="00CC99"/>
                </a:solidFill>
              </a:rPr>
              <a:t>o</a:t>
            </a:r>
            <a:endParaRPr lang="en-US" sz="2400" b="1" baseline="-25000" dirty="0">
              <a:solidFill>
                <a:srgbClr val="00CC99"/>
              </a:solidFill>
            </a:endParaRPr>
          </a:p>
        </p:txBody>
      </p:sp>
      <p:sp>
        <p:nvSpPr>
          <p:cNvPr id="212" name="Oval 211"/>
          <p:cNvSpPr/>
          <p:nvPr/>
        </p:nvSpPr>
        <p:spPr bwMode="auto">
          <a:xfrm>
            <a:off x="2758701" y="2332905"/>
            <a:ext cx="474863" cy="366490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="1" baseline="-25000" dirty="0">
              <a:solidFill>
                <a:srgbClr val="00CC99"/>
              </a:solidFill>
            </a:endParaRPr>
          </a:p>
        </p:txBody>
      </p:sp>
      <p:sp>
        <p:nvSpPr>
          <p:cNvPr id="213" name="Oval 212"/>
          <p:cNvSpPr/>
          <p:nvPr/>
        </p:nvSpPr>
        <p:spPr bwMode="auto">
          <a:xfrm>
            <a:off x="5096865" y="2332905"/>
            <a:ext cx="474863" cy="366490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="1" baseline="-25000" dirty="0">
              <a:solidFill>
                <a:srgbClr val="00CC99"/>
              </a:solidFill>
            </a:endParaRPr>
          </a:p>
        </p:txBody>
      </p:sp>
      <p:sp>
        <p:nvSpPr>
          <p:cNvPr id="214" name="Oval 213"/>
          <p:cNvSpPr/>
          <p:nvPr/>
        </p:nvSpPr>
        <p:spPr bwMode="auto">
          <a:xfrm>
            <a:off x="7405313" y="2332905"/>
            <a:ext cx="474863" cy="366490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="1" baseline="-25000" dirty="0">
              <a:solidFill>
                <a:srgbClr val="00CC99"/>
              </a:solidFill>
            </a:endParaRPr>
          </a:p>
        </p:txBody>
      </p:sp>
      <p:sp>
        <p:nvSpPr>
          <p:cNvPr id="215" name="Text Box 9"/>
          <p:cNvSpPr txBox="1">
            <a:spLocks noChangeArrowheads="1"/>
          </p:cNvSpPr>
          <p:nvPr/>
        </p:nvSpPr>
        <p:spPr bwMode="auto">
          <a:xfrm>
            <a:off x="390071" y="4910087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vesnced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27952" y="3776939"/>
            <a:ext cx="694280" cy="411316"/>
            <a:chOff x="2177538" y="3356992"/>
            <a:chExt cx="694280" cy="411316"/>
          </a:xfrm>
          <a:solidFill>
            <a:srgbClr val="00CC99"/>
          </a:solidFill>
        </p:grpSpPr>
        <p:sp>
          <p:nvSpPr>
            <p:cNvPr id="204" name="Oval 203"/>
            <p:cNvSpPr>
              <a:spLocks/>
            </p:cNvSpPr>
            <p:nvPr/>
          </p:nvSpPr>
          <p:spPr bwMode="auto">
            <a:xfrm>
              <a:off x="2657748" y="3356992"/>
              <a:ext cx="54000" cy="54000"/>
            </a:xfrm>
            <a:prstGeom prst="ellipse">
              <a:avLst/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" name="Oval 204"/>
            <p:cNvSpPr>
              <a:spLocks/>
            </p:cNvSpPr>
            <p:nvPr/>
          </p:nvSpPr>
          <p:spPr bwMode="auto">
            <a:xfrm>
              <a:off x="2817818" y="3356992"/>
              <a:ext cx="54000" cy="54000"/>
            </a:xfrm>
            <a:prstGeom prst="ellipse">
              <a:avLst/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" name="Oval 205"/>
            <p:cNvSpPr>
              <a:spLocks/>
            </p:cNvSpPr>
            <p:nvPr/>
          </p:nvSpPr>
          <p:spPr bwMode="auto">
            <a:xfrm>
              <a:off x="2177538" y="3535650"/>
              <a:ext cx="54000" cy="54000"/>
            </a:xfrm>
            <a:prstGeom prst="ellipse">
              <a:avLst/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" name="Oval 206"/>
            <p:cNvSpPr>
              <a:spLocks/>
            </p:cNvSpPr>
            <p:nvPr/>
          </p:nvSpPr>
          <p:spPr bwMode="auto">
            <a:xfrm>
              <a:off x="2497678" y="3535650"/>
              <a:ext cx="54000" cy="54000"/>
            </a:xfrm>
            <a:prstGeom prst="ellipse">
              <a:avLst/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" name="Oval 207"/>
            <p:cNvSpPr>
              <a:spLocks/>
            </p:cNvSpPr>
            <p:nvPr/>
          </p:nvSpPr>
          <p:spPr bwMode="auto">
            <a:xfrm>
              <a:off x="2337608" y="3714308"/>
              <a:ext cx="54000" cy="54000"/>
            </a:xfrm>
            <a:prstGeom prst="ellipse">
              <a:avLst/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209" name="Straight Connector 208"/>
            <p:cNvCxnSpPr>
              <a:stCxn id="208" idx="1"/>
              <a:endCxn id="206" idx="5"/>
            </p:cNvCxnSpPr>
            <p:nvPr/>
          </p:nvCxnSpPr>
          <p:spPr bwMode="auto">
            <a:xfrm flipH="1" flipV="1">
              <a:off x="2223630" y="3581742"/>
              <a:ext cx="121886" cy="140474"/>
            </a:xfrm>
            <a:prstGeom prst="line">
              <a:avLst/>
            </a:prstGeom>
            <a:grp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/>
          </p:spPr>
        </p:cxnSp>
        <p:cxnSp>
          <p:nvCxnSpPr>
            <p:cNvPr id="218" name="Straight Connector 217"/>
            <p:cNvCxnSpPr>
              <a:stCxn id="207" idx="3"/>
            </p:cNvCxnSpPr>
            <p:nvPr/>
          </p:nvCxnSpPr>
          <p:spPr bwMode="auto">
            <a:xfrm flipH="1">
              <a:off x="2376030" y="3581742"/>
              <a:ext cx="129556" cy="152400"/>
            </a:xfrm>
            <a:prstGeom prst="line">
              <a:avLst/>
            </a:prstGeom>
            <a:grp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/>
          </p:spPr>
        </p:cxnSp>
        <p:cxnSp>
          <p:nvCxnSpPr>
            <p:cNvPr id="219" name="Straight Connector 218"/>
            <p:cNvCxnSpPr>
              <a:stCxn id="204" idx="3"/>
              <a:endCxn id="207" idx="7"/>
            </p:cNvCxnSpPr>
            <p:nvPr/>
          </p:nvCxnSpPr>
          <p:spPr bwMode="auto">
            <a:xfrm flipH="1">
              <a:off x="2543770" y="3403084"/>
              <a:ext cx="121886" cy="140474"/>
            </a:xfrm>
            <a:prstGeom prst="line">
              <a:avLst/>
            </a:prstGeom>
            <a:grp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/>
          </p:spPr>
        </p:cxnSp>
        <p:cxnSp>
          <p:nvCxnSpPr>
            <p:cNvPr id="220" name="Straight Connector 219"/>
            <p:cNvCxnSpPr>
              <a:stCxn id="205" idx="2"/>
              <a:endCxn id="204" idx="6"/>
            </p:cNvCxnSpPr>
            <p:nvPr/>
          </p:nvCxnSpPr>
          <p:spPr bwMode="auto">
            <a:xfrm flipH="1">
              <a:off x="2711748" y="3383992"/>
              <a:ext cx="106070" cy="0"/>
            </a:xfrm>
            <a:prstGeom prst="line">
              <a:avLst/>
            </a:prstGeom>
            <a:grp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/>
          </p:spPr>
        </p:cxnSp>
      </p:grpSp>
      <p:grpSp>
        <p:nvGrpSpPr>
          <p:cNvPr id="4" name="Group 3"/>
          <p:cNvGrpSpPr/>
          <p:nvPr/>
        </p:nvGrpSpPr>
        <p:grpSpPr>
          <a:xfrm>
            <a:off x="4422374" y="3951064"/>
            <a:ext cx="854350" cy="54000"/>
            <a:chOff x="4578588" y="3645024"/>
            <a:chExt cx="854350" cy="54000"/>
          </a:xfrm>
          <a:solidFill>
            <a:srgbClr val="00CC99"/>
          </a:solidFill>
        </p:grpSpPr>
        <p:sp>
          <p:nvSpPr>
            <p:cNvPr id="221" name="Oval 220"/>
            <p:cNvSpPr>
              <a:spLocks/>
            </p:cNvSpPr>
            <p:nvPr/>
          </p:nvSpPr>
          <p:spPr bwMode="auto">
            <a:xfrm>
              <a:off x="4578588" y="3645024"/>
              <a:ext cx="54000" cy="54000"/>
            </a:xfrm>
            <a:prstGeom prst="ellipse">
              <a:avLst/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2" name="Oval 221"/>
            <p:cNvSpPr>
              <a:spLocks/>
            </p:cNvSpPr>
            <p:nvPr/>
          </p:nvSpPr>
          <p:spPr bwMode="auto">
            <a:xfrm>
              <a:off x="5378938" y="3645024"/>
              <a:ext cx="54000" cy="54000"/>
            </a:xfrm>
            <a:prstGeom prst="ellipse">
              <a:avLst/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223" name="Straight Connector 222"/>
            <p:cNvCxnSpPr>
              <a:stCxn id="222" idx="2"/>
              <a:endCxn id="221" idx="6"/>
            </p:cNvCxnSpPr>
            <p:nvPr/>
          </p:nvCxnSpPr>
          <p:spPr bwMode="auto">
            <a:xfrm flipH="1">
              <a:off x="4632588" y="3672024"/>
              <a:ext cx="746350" cy="0"/>
            </a:xfrm>
            <a:prstGeom prst="line">
              <a:avLst/>
            </a:prstGeom>
            <a:grp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/>
          </p:spPr>
        </p:cxnSp>
      </p:grpSp>
      <p:sp>
        <p:nvSpPr>
          <p:cNvPr id="224" name="Oval 223"/>
          <p:cNvSpPr/>
          <p:nvPr/>
        </p:nvSpPr>
        <p:spPr bwMode="auto">
          <a:xfrm>
            <a:off x="4621568" y="3628194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142349" y="4028100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grpSp>
        <p:nvGrpSpPr>
          <p:cNvPr id="228" name="Group 227"/>
          <p:cNvGrpSpPr/>
          <p:nvPr/>
        </p:nvGrpSpPr>
        <p:grpSpPr>
          <a:xfrm>
            <a:off x="7355508" y="4273908"/>
            <a:ext cx="1613172" cy="461665"/>
            <a:chOff x="7355508" y="4273908"/>
            <a:chExt cx="1613172" cy="461665"/>
          </a:xfrm>
        </p:grpSpPr>
        <p:sp>
          <p:nvSpPr>
            <p:cNvPr id="229" name="Text Box 2"/>
            <p:cNvSpPr txBox="1">
              <a:spLocks noChangeArrowheads="1"/>
            </p:cNvSpPr>
            <p:nvPr/>
          </p:nvSpPr>
          <p:spPr bwMode="auto">
            <a:xfrm>
              <a:off x="7639994" y="4273908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30" name="Line 159"/>
            <p:cNvSpPr>
              <a:spLocks noChangeShapeType="1"/>
            </p:cNvSpPr>
            <p:nvPr/>
          </p:nvSpPr>
          <p:spPr bwMode="auto">
            <a:xfrm flipH="1">
              <a:off x="7355508" y="4497364"/>
              <a:ext cx="300207" cy="12033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108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6589883" y="972738"/>
            <a:ext cx="1880095" cy="871087"/>
            <a:chOff x="6589883" y="396713"/>
            <a:chExt cx="1880095" cy="871087"/>
          </a:xfrm>
        </p:grpSpPr>
        <p:cxnSp>
          <p:nvCxnSpPr>
            <p:cNvPr id="105" name="Straight Arrow Connector 104"/>
            <p:cNvCxnSpPr>
              <a:stCxn id="128" idx="6"/>
              <a:endCxn id="129" idx="2"/>
            </p:cNvCxnSpPr>
            <p:nvPr/>
          </p:nvCxnSpPr>
          <p:spPr bwMode="auto">
            <a:xfrm>
              <a:off x="6877883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28" name="Oval 127"/>
            <p:cNvSpPr>
              <a:spLocks noChangeAspect="1"/>
            </p:cNvSpPr>
            <p:nvPr/>
          </p:nvSpPr>
          <p:spPr bwMode="auto">
            <a:xfrm>
              <a:off x="6589883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 bwMode="auto">
            <a:xfrm>
              <a:off x="8181978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1" name="Text Box 9"/>
            <p:cNvSpPr txBox="1">
              <a:spLocks noChangeArrowheads="1"/>
            </p:cNvSpPr>
            <p:nvPr/>
          </p:nvSpPr>
          <p:spPr bwMode="auto">
            <a:xfrm>
              <a:off x="7387259" y="396713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2" name="Text Box 9"/>
            <p:cNvSpPr txBox="1">
              <a:spLocks noChangeArrowheads="1"/>
            </p:cNvSpPr>
            <p:nvPr/>
          </p:nvSpPr>
          <p:spPr bwMode="auto">
            <a:xfrm>
              <a:off x="7937845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3" name="Text Box 9"/>
            <p:cNvSpPr txBox="1">
              <a:spLocks noChangeArrowheads="1"/>
            </p:cNvSpPr>
            <p:nvPr/>
          </p:nvSpPr>
          <p:spPr bwMode="auto">
            <a:xfrm>
              <a:off x="6817384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268964" y="972738"/>
            <a:ext cx="1880095" cy="871087"/>
            <a:chOff x="4056312" y="396713"/>
            <a:chExt cx="1880095" cy="871087"/>
          </a:xfrm>
        </p:grpSpPr>
        <p:cxnSp>
          <p:nvCxnSpPr>
            <p:cNvPr id="135" name="Straight Arrow Connector 134"/>
            <p:cNvCxnSpPr>
              <a:stCxn id="136" idx="6"/>
              <a:endCxn id="137" idx="2"/>
            </p:cNvCxnSpPr>
            <p:nvPr/>
          </p:nvCxnSpPr>
          <p:spPr bwMode="auto">
            <a:xfrm>
              <a:off x="4344312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36" name="Oval 135"/>
            <p:cNvSpPr>
              <a:spLocks noChangeAspect="1"/>
            </p:cNvSpPr>
            <p:nvPr/>
          </p:nvSpPr>
          <p:spPr bwMode="auto">
            <a:xfrm>
              <a:off x="4056312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 bwMode="auto">
            <a:xfrm>
              <a:off x="5648407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/>
          </p:nvSpPr>
          <p:spPr bwMode="auto">
            <a:xfrm>
              <a:off x="4434506" y="396713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>
              <a:off x="5404274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0" name="Text Box 9"/>
            <p:cNvSpPr txBox="1">
              <a:spLocks noChangeArrowheads="1"/>
            </p:cNvSpPr>
            <p:nvPr/>
          </p:nvSpPr>
          <p:spPr bwMode="auto">
            <a:xfrm>
              <a:off x="4283813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948045" y="972738"/>
            <a:ext cx="1880095" cy="871087"/>
            <a:chOff x="1522740" y="396713"/>
            <a:chExt cx="1880095" cy="871087"/>
          </a:xfrm>
        </p:grpSpPr>
        <p:cxnSp>
          <p:nvCxnSpPr>
            <p:cNvPr id="142" name="Straight Arrow Connector 141"/>
            <p:cNvCxnSpPr>
              <a:stCxn id="143" idx="6"/>
              <a:endCxn id="144" idx="2"/>
            </p:cNvCxnSpPr>
            <p:nvPr/>
          </p:nvCxnSpPr>
          <p:spPr bwMode="auto">
            <a:xfrm>
              <a:off x="1810740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43" name="Oval 142"/>
            <p:cNvSpPr>
              <a:spLocks noChangeAspect="1"/>
            </p:cNvSpPr>
            <p:nvPr/>
          </p:nvSpPr>
          <p:spPr bwMode="auto">
            <a:xfrm>
              <a:off x="1522740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4" name="Oval 143"/>
            <p:cNvSpPr>
              <a:spLocks noChangeAspect="1"/>
            </p:cNvSpPr>
            <p:nvPr/>
          </p:nvSpPr>
          <p:spPr bwMode="auto">
            <a:xfrm>
              <a:off x="3114835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5" name="Text Box 9"/>
            <p:cNvSpPr txBox="1">
              <a:spLocks noChangeArrowheads="1"/>
            </p:cNvSpPr>
            <p:nvPr/>
          </p:nvSpPr>
          <p:spPr bwMode="auto">
            <a:xfrm>
              <a:off x="1852843" y="396713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6" name="Text Box 9"/>
            <p:cNvSpPr txBox="1">
              <a:spLocks noChangeArrowheads="1"/>
            </p:cNvSpPr>
            <p:nvPr/>
          </p:nvSpPr>
          <p:spPr bwMode="auto">
            <a:xfrm>
              <a:off x="2870702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7" name="Text Box 9"/>
            <p:cNvSpPr txBox="1">
              <a:spLocks noChangeArrowheads="1"/>
            </p:cNvSpPr>
            <p:nvPr/>
          </p:nvSpPr>
          <p:spPr bwMode="auto">
            <a:xfrm>
              <a:off x="1750241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948045" y="2383119"/>
            <a:ext cx="1880095" cy="901865"/>
            <a:chOff x="1522740" y="2030070"/>
            <a:chExt cx="1880095" cy="901865"/>
          </a:xfrm>
        </p:grpSpPr>
        <p:cxnSp>
          <p:nvCxnSpPr>
            <p:cNvPr id="149" name="Straight Arrow Connector 148"/>
            <p:cNvCxnSpPr>
              <a:stCxn id="150" idx="6"/>
              <a:endCxn id="151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0" name="Oval 149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51" name="Oval 150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52" name="Text Box 9"/>
            <p:cNvSpPr txBox="1">
              <a:spLocks noChangeArrowheads="1"/>
            </p:cNvSpPr>
            <p:nvPr/>
          </p:nvSpPr>
          <p:spPr bwMode="auto">
            <a:xfrm>
              <a:off x="2384237" y="2030070"/>
              <a:ext cx="157095" cy="524311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8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8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3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4" name="Text Box 9"/>
            <p:cNvSpPr txBox="1">
              <a:spLocks noChangeArrowheads="1"/>
            </p:cNvSpPr>
            <p:nvPr/>
          </p:nvSpPr>
          <p:spPr bwMode="auto">
            <a:xfrm>
              <a:off x="1750241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268964" y="2383119"/>
            <a:ext cx="1880095" cy="901865"/>
            <a:chOff x="4056312" y="2030070"/>
            <a:chExt cx="1880095" cy="901865"/>
          </a:xfrm>
        </p:grpSpPr>
        <p:cxnSp>
          <p:nvCxnSpPr>
            <p:cNvPr id="156" name="Straight Arrow Connector 155"/>
            <p:cNvCxnSpPr>
              <a:stCxn id="157" idx="6"/>
              <a:endCxn id="158" idx="2"/>
            </p:cNvCxnSpPr>
            <p:nvPr/>
          </p:nvCxnSpPr>
          <p:spPr bwMode="auto">
            <a:xfrm>
              <a:off x="4344312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4056312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 bwMode="auto">
            <a:xfrm>
              <a:off x="5648407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59" name="Text Box 9"/>
            <p:cNvSpPr txBox="1">
              <a:spLocks noChangeArrowheads="1"/>
            </p:cNvSpPr>
            <p:nvPr/>
          </p:nvSpPr>
          <p:spPr bwMode="auto">
            <a:xfrm>
              <a:off x="4917809" y="2030070"/>
              <a:ext cx="157095" cy="524311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8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8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0" name="Text Box 9"/>
            <p:cNvSpPr txBox="1">
              <a:spLocks noChangeArrowheads="1"/>
            </p:cNvSpPr>
            <p:nvPr/>
          </p:nvSpPr>
          <p:spPr bwMode="auto">
            <a:xfrm>
              <a:off x="5404274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1" name="Text Box 9"/>
            <p:cNvSpPr txBox="1">
              <a:spLocks noChangeArrowheads="1"/>
            </p:cNvSpPr>
            <p:nvPr/>
          </p:nvSpPr>
          <p:spPr bwMode="auto">
            <a:xfrm>
              <a:off x="4283813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589883" y="2383119"/>
            <a:ext cx="1880095" cy="901865"/>
            <a:chOff x="6589883" y="2030070"/>
            <a:chExt cx="1880095" cy="901865"/>
          </a:xfrm>
        </p:grpSpPr>
        <p:cxnSp>
          <p:nvCxnSpPr>
            <p:cNvPr id="163" name="Straight Arrow Connector 162"/>
            <p:cNvCxnSpPr>
              <a:stCxn id="164" idx="6"/>
              <a:endCxn id="165" idx="2"/>
            </p:cNvCxnSpPr>
            <p:nvPr/>
          </p:nvCxnSpPr>
          <p:spPr bwMode="auto">
            <a:xfrm>
              <a:off x="6877883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64" name="Oval 163"/>
            <p:cNvSpPr>
              <a:spLocks noChangeAspect="1"/>
            </p:cNvSpPr>
            <p:nvPr/>
          </p:nvSpPr>
          <p:spPr bwMode="auto">
            <a:xfrm>
              <a:off x="6589883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65" name="Oval 164"/>
            <p:cNvSpPr>
              <a:spLocks noChangeAspect="1"/>
            </p:cNvSpPr>
            <p:nvPr/>
          </p:nvSpPr>
          <p:spPr bwMode="auto">
            <a:xfrm>
              <a:off x="8181978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66" name="Text Box 9"/>
            <p:cNvSpPr txBox="1">
              <a:spLocks noChangeArrowheads="1"/>
            </p:cNvSpPr>
            <p:nvPr/>
          </p:nvSpPr>
          <p:spPr bwMode="auto">
            <a:xfrm>
              <a:off x="7451380" y="2030070"/>
              <a:ext cx="157095" cy="524311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8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8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7" name="Text Box 9"/>
            <p:cNvSpPr txBox="1">
              <a:spLocks noChangeArrowheads="1"/>
            </p:cNvSpPr>
            <p:nvPr/>
          </p:nvSpPr>
          <p:spPr bwMode="auto">
            <a:xfrm>
              <a:off x="7937845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8" name="Text Box 9"/>
            <p:cNvSpPr txBox="1">
              <a:spLocks noChangeArrowheads="1"/>
            </p:cNvSpPr>
            <p:nvPr/>
          </p:nvSpPr>
          <p:spPr bwMode="auto">
            <a:xfrm>
              <a:off x="6817384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948045" y="1763914"/>
            <a:ext cx="1880095" cy="871087"/>
            <a:chOff x="1522740" y="1228780"/>
            <a:chExt cx="1880095" cy="871087"/>
          </a:xfrm>
        </p:grpSpPr>
        <p:cxnSp>
          <p:nvCxnSpPr>
            <p:cNvPr id="170" name="Straight Arrow Connector 169"/>
            <p:cNvCxnSpPr>
              <a:stCxn id="171" idx="6"/>
              <a:endCxn id="172" idx="2"/>
            </p:cNvCxnSpPr>
            <p:nvPr/>
          </p:nvCxnSpPr>
          <p:spPr bwMode="auto">
            <a:xfrm>
              <a:off x="1810740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1" name="Oval 170"/>
            <p:cNvSpPr>
              <a:spLocks noChangeAspect="1"/>
            </p:cNvSpPr>
            <p:nvPr/>
          </p:nvSpPr>
          <p:spPr bwMode="auto">
            <a:xfrm>
              <a:off x="1522740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 bwMode="auto">
            <a:xfrm>
              <a:off x="3114835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73" name="Text Box 9"/>
            <p:cNvSpPr txBox="1">
              <a:spLocks noChangeArrowheads="1"/>
            </p:cNvSpPr>
            <p:nvPr/>
          </p:nvSpPr>
          <p:spPr bwMode="auto">
            <a:xfrm>
              <a:off x="1852843" y="1228780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4" name="Text Box 9"/>
            <p:cNvSpPr txBox="1">
              <a:spLocks noChangeArrowheads="1"/>
            </p:cNvSpPr>
            <p:nvPr/>
          </p:nvSpPr>
          <p:spPr bwMode="auto">
            <a:xfrm>
              <a:off x="2870702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750241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268964" y="1763914"/>
            <a:ext cx="1880095" cy="871087"/>
            <a:chOff x="4056312" y="1228780"/>
            <a:chExt cx="1880095" cy="871087"/>
          </a:xfrm>
        </p:grpSpPr>
        <p:cxnSp>
          <p:nvCxnSpPr>
            <p:cNvPr id="178" name="Straight Arrow Connector 177"/>
            <p:cNvCxnSpPr>
              <a:stCxn id="179" idx="6"/>
              <a:endCxn id="180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9" name="Oval 178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0" name="Oval 179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4434506" y="1228780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2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3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589883" y="1763914"/>
            <a:ext cx="1880095" cy="871087"/>
            <a:chOff x="6589883" y="1228780"/>
            <a:chExt cx="1880095" cy="871087"/>
          </a:xfrm>
        </p:grpSpPr>
        <p:cxnSp>
          <p:nvCxnSpPr>
            <p:cNvPr id="186" name="Straight Arrow Connector 185"/>
            <p:cNvCxnSpPr>
              <a:stCxn id="187" idx="6"/>
              <a:endCxn id="188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87" name="Oval 186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9" name="Text Box 9"/>
            <p:cNvSpPr txBox="1">
              <a:spLocks noChangeArrowheads="1"/>
            </p:cNvSpPr>
            <p:nvPr/>
          </p:nvSpPr>
          <p:spPr bwMode="auto">
            <a:xfrm>
              <a:off x="7387259" y="1228780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0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1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1948045" y="181561"/>
            <a:ext cx="1880095" cy="871087"/>
            <a:chOff x="1522740" y="2060848"/>
            <a:chExt cx="1880095" cy="871087"/>
          </a:xfrm>
        </p:grpSpPr>
        <p:cxnSp>
          <p:nvCxnSpPr>
            <p:cNvPr id="197" name="Straight Arrow Connector 196"/>
            <p:cNvCxnSpPr>
              <a:stCxn id="198" idx="6"/>
              <a:endCxn id="199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8" name="Oval 197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00" name="Text Box 9"/>
            <p:cNvSpPr txBox="1">
              <a:spLocks noChangeArrowheads="1"/>
            </p:cNvSpPr>
            <p:nvPr/>
          </p:nvSpPr>
          <p:spPr bwMode="auto">
            <a:xfrm>
              <a:off x="2395458" y="2060848"/>
              <a:ext cx="1346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4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1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2" name="Text Box 9"/>
            <p:cNvSpPr txBox="1">
              <a:spLocks noChangeArrowheads="1"/>
            </p:cNvSpPr>
            <p:nvPr/>
          </p:nvSpPr>
          <p:spPr bwMode="auto">
            <a:xfrm>
              <a:off x="1744560" y="2469180"/>
              <a:ext cx="3478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16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INI</a:t>
              </a:r>
              <a:endParaRPr lang="en-US" sz="1600" u="sng" baseline="-25000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390071" y="460752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23" name="Text Box 9"/>
          <p:cNvSpPr txBox="1">
            <a:spLocks noChangeArrowheads="1"/>
          </p:cNvSpPr>
          <p:nvPr/>
        </p:nvSpPr>
        <p:spPr bwMode="auto">
          <a:xfrm>
            <a:off x="390071" y="4304971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561" name="Straight Connector 560"/>
          <p:cNvCxnSpPr/>
          <p:nvPr/>
        </p:nvCxnSpPr>
        <p:spPr bwMode="auto">
          <a:xfrm>
            <a:off x="289085" y="3317803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7" name="Straight Connector 516"/>
          <p:cNvCxnSpPr/>
          <p:nvPr/>
        </p:nvCxnSpPr>
        <p:spPr bwMode="auto">
          <a:xfrm>
            <a:off x="294393" y="4379923"/>
            <a:ext cx="67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Straight Connector 421"/>
          <p:cNvCxnSpPr/>
          <p:nvPr/>
        </p:nvCxnSpPr>
        <p:spPr bwMode="auto">
          <a:xfrm>
            <a:off x="318368" y="437357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4" name="Oval 533"/>
          <p:cNvSpPr>
            <a:spLocks/>
          </p:cNvSpPr>
          <p:nvPr/>
        </p:nvSpPr>
        <p:spPr bwMode="auto">
          <a:xfrm>
            <a:off x="28254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5" name="Oval 534"/>
          <p:cNvSpPr>
            <a:spLocks/>
          </p:cNvSpPr>
          <p:nvPr/>
        </p:nvSpPr>
        <p:spPr bwMode="auto">
          <a:xfrm>
            <a:off x="314562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4" name="Oval 553"/>
          <p:cNvSpPr>
            <a:spLocks/>
          </p:cNvSpPr>
          <p:nvPr/>
        </p:nvSpPr>
        <p:spPr bwMode="auto">
          <a:xfrm>
            <a:off x="60268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9" name="Oval 568"/>
          <p:cNvSpPr>
            <a:spLocks/>
          </p:cNvSpPr>
          <p:nvPr/>
        </p:nvSpPr>
        <p:spPr bwMode="auto">
          <a:xfrm>
            <a:off x="15449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2" name="Oval 571"/>
          <p:cNvSpPr>
            <a:spLocks/>
          </p:cNvSpPr>
          <p:nvPr/>
        </p:nvSpPr>
        <p:spPr bwMode="auto">
          <a:xfrm>
            <a:off x="186506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5" name="Oval 574"/>
          <p:cNvSpPr>
            <a:spLocks/>
          </p:cNvSpPr>
          <p:nvPr/>
        </p:nvSpPr>
        <p:spPr bwMode="auto">
          <a:xfrm>
            <a:off x="25053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7" name="Oval 576"/>
          <p:cNvSpPr>
            <a:spLocks/>
          </p:cNvSpPr>
          <p:nvPr/>
        </p:nvSpPr>
        <p:spPr bwMode="auto">
          <a:xfrm>
            <a:off x="26654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0" name="Oval 579"/>
          <p:cNvSpPr>
            <a:spLocks/>
          </p:cNvSpPr>
          <p:nvPr/>
        </p:nvSpPr>
        <p:spPr bwMode="auto">
          <a:xfrm>
            <a:off x="330569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1" name="Oval 580"/>
          <p:cNvSpPr>
            <a:spLocks/>
          </p:cNvSpPr>
          <p:nvPr/>
        </p:nvSpPr>
        <p:spPr bwMode="auto">
          <a:xfrm>
            <a:off x="29855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3" name="Oval 582"/>
          <p:cNvSpPr>
            <a:spLocks/>
          </p:cNvSpPr>
          <p:nvPr/>
        </p:nvSpPr>
        <p:spPr bwMode="auto">
          <a:xfrm>
            <a:off x="362583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6" name="Oval 585"/>
          <p:cNvSpPr>
            <a:spLocks/>
          </p:cNvSpPr>
          <p:nvPr/>
        </p:nvSpPr>
        <p:spPr bwMode="auto">
          <a:xfrm>
            <a:off x="37859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5" name="Oval 594"/>
          <p:cNvSpPr>
            <a:spLocks/>
          </p:cNvSpPr>
          <p:nvPr/>
        </p:nvSpPr>
        <p:spPr bwMode="auto">
          <a:xfrm>
            <a:off x="57067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6" name="Oval 595"/>
          <p:cNvSpPr>
            <a:spLocks/>
          </p:cNvSpPr>
          <p:nvPr/>
        </p:nvSpPr>
        <p:spPr bwMode="auto">
          <a:xfrm>
            <a:off x="53866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7" name="Oval 596"/>
          <p:cNvSpPr>
            <a:spLocks/>
          </p:cNvSpPr>
          <p:nvPr/>
        </p:nvSpPr>
        <p:spPr bwMode="auto">
          <a:xfrm>
            <a:off x="58668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9" name="Oval 598"/>
          <p:cNvSpPr>
            <a:spLocks/>
          </p:cNvSpPr>
          <p:nvPr/>
        </p:nvSpPr>
        <p:spPr bwMode="auto">
          <a:xfrm>
            <a:off x="63470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1" name="Oval 600"/>
          <p:cNvSpPr>
            <a:spLocks/>
          </p:cNvSpPr>
          <p:nvPr/>
        </p:nvSpPr>
        <p:spPr bwMode="auto">
          <a:xfrm>
            <a:off x="61869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9" name="Oval 608"/>
          <p:cNvSpPr>
            <a:spLocks/>
          </p:cNvSpPr>
          <p:nvPr/>
        </p:nvSpPr>
        <p:spPr bwMode="auto">
          <a:xfrm>
            <a:off x="90464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2" name="Oval 611"/>
          <p:cNvSpPr>
            <a:spLocks/>
          </p:cNvSpPr>
          <p:nvPr/>
        </p:nvSpPr>
        <p:spPr bwMode="auto">
          <a:xfrm>
            <a:off x="12247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" name="Oval 613"/>
          <p:cNvSpPr>
            <a:spLocks/>
          </p:cNvSpPr>
          <p:nvPr/>
        </p:nvSpPr>
        <p:spPr bwMode="auto">
          <a:xfrm>
            <a:off x="17049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" name="Oval 614"/>
          <p:cNvSpPr>
            <a:spLocks/>
          </p:cNvSpPr>
          <p:nvPr/>
        </p:nvSpPr>
        <p:spPr bwMode="auto">
          <a:xfrm>
            <a:off x="13848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7" name="Oval 616"/>
          <p:cNvSpPr>
            <a:spLocks/>
          </p:cNvSpPr>
          <p:nvPr/>
        </p:nvSpPr>
        <p:spPr bwMode="auto">
          <a:xfrm>
            <a:off x="202513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8" name="Oval 617"/>
          <p:cNvSpPr>
            <a:spLocks/>
          </p:cNvSpPr>
          <p:nvPr/>
        </p:nvSpPr>
        <p:spPr bwMode="auto">
          <a:xfrm>
            <a:off x="23452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6" name="Oval 625"/>
          <p:cNvSpPr>
            <a:spLocks/>
          </p:cNvSpPr>
          <p:nvPr/>
        </p:nvSpPr>
        <p:spPr bwMode="auto">
          <a:xfrm>
            <a:off x="34657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8" name="Oval 627"/>
          <p:cNvSpPr>
            <a:spLocks/>
          </p:cNvSpPr>
          <p:nvPr/>
        </p:nvSpPr>
        <p:spPr bwMode="auto">
          <a:xfrm>
            <a:off x="39459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2" name="Oval 631"/>
          <p:cNvSpPr>
            <a:spLocks/>
          </p:cNvSpPr>
          <p:nvPr/>
        </p:nvSpPr>
        <p:spPr bwMode="auto">
          <a:xfrm>
            <a:off x="44261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3" name="Oval 632"/>
          <p:cNvSpPr>
            <a:spLocks/>
          </p:cNvSpPr>
          <p:nvPr/>
        </p:nvSpPr>
        <p:spPr bwMode="auto">
          <a:xfrm>
            <a:off x="474632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4" name="Oval 633"/>
          <p:cNvSpPr>
            <a:spLocks/>
          </p:cNvSpPr>
          <p:nvPr/>
        </p:nvSpPr>
        <p:spPr bwMode="auto">
          <a:xfrm>
            <a:off x="49063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5" name="Oval 634"/>
          <p:cNvSpPr>
            <a:spLocks/>
          </p:cNvSpPr>
          <p:nvPr/>
        </p:nvSpPr>
        <p:spPr bwMode="auto">
          <a:xfrm>
            <a:off x="45862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6" name="Oval 635"/>
          <p:cNvSpPr>
            <a:spLocks/>
          </p:cNvSpPr>
          <p:nvPr/>
        </p:nvSpPr>
        <p:spPr bwMode="auto">
          <a:xfrm>
            <a:off x="50664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7" name="Oval 636"/>
          <p:cNvSpPr>
            <a:spLocks/>
          </p:cNvSpPr>
          <p:nvPr/>
        </p:nvSpPr>
        <p:spPr bwMode="auto">
          <a:xfrm>
            <a:off x="522653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8" name="Oval 637"/>
          <p:cNvSpPr>
            <a:spLocks/>
          </p:cNvSpPr>
          <p:nvPr/>
        </p:nvSpPr>
        <p:spPr bwMode="auto">
          <a:xfrm>
            <a:off x="55466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4" name="Oval 643"/>
          <p:cNvSpPr>
            <a:spLocks/>
          </p:cNvSpPr>
          <p:nvPr/>
        </p:nvSpPr>
        <p:spPr bwMode="auto">
          <a:xfrm>
            <a:off x="65070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7" name="Oval 646"/>
          <p:cNvSpPr>
            <a:spLocks/>
          </p:cNvSpPr>
          <p:nvPr/>
        </p:nvSpPr>
        <p:spPr bwMode="auto">
          <a:xfrm>
            <a:off x="66671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8" name="Oval 647"/>
          <p:cNvSpPr>
            <a:spLocks/>
          </p:cNvSpPr>
          <p:nvPr/>
        </p:nvSpPr>
        <p:spPr bwMode="auto">
          <a:xfrm>
            <a:off x="6987346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2" name="Oval 651"/>
          <p:cNvSpPr>
            <a:spLocks/>
          </p:cNvSpPr>
          <p:nvPr/>
        </p:nvSpPr>
        <p:spPr bwMode="auto">
          <a:xfrm>
            <a:off x="7445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4" name="Oval 653"/>
          <p:cNvSpPr>
            <a:spLocks/>
          </p:cNvSpPr>
          <p:nvPr/>
        </p:nvSpPr>
        <p:spPr bwMode="auto">
          <a:xfrm>
            <a:off x="5845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5" name="Oval 654"/>
          <p:cNvSpPr>
            <a:spLocks/>
          </p:cNvSpPr>
          <p:nvPr/>
        </p:nvSpPr>
        <p:spPr bwMode="auto">
          <a:xfrm>
            <a:off x="10647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4" name="Oval 663"/>
          <p:cNvSpPr>
            <a:spLocks/>
          </p:cNvSpPr>
          <p:nvPr/>
        </p:nvSpPr>
        <p:spPr bwMode="auto">
          <a:xfrm>
            <a:off x="21852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3" name="Oval 672"/>
          <p:cNvSpPr>
            <a:spLocks/>
          </p:cNvSpPr>
          <p:nvPr/>
        </p:nvSpPr>
        <p:spPr bwMode="auto">
          <a:xfrm>
            <a:off x="410604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" name="Oval 674"/>
          <p:cNvSpPr>
            <a:spLocks/>
          </p:cNvSpPr>
          <p:nvPr/>
        </p:nvSpPr>
        <p:spPr bwMode="auto">
          <a:xfrm>
            <a:off x="42661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0" name="Oval 689"/>
          <p:cNvSpPr>
            <a:spLocks/>
          </p:cNvSpPr>
          <p:nvPr/>
        </p:nvSpPr>
        <p:spPr bwMode="auto">
          <a:xfrm>
            <a:off x="6827257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4" name="Oval 693"/>
          <p:cNvSpPr>
            <a:spLocks/>
          </p:cNvSpPr>
          <p:nvPr/>
        </p:nvSpPr>
        <p:spPr bwMode="auto">
          <a:xfrm>
            <a:off x="26436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5" name="Oval 694"/>
          <p:cNvSpPr>
            <a:spLocks/>
          </p:cNvSpPr>
          <p:nvPr/>
        </p:nvSpPr>
        <p:spPr bwMode="auto">
          <a:xfrm>
            <a:off x="42443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25" name="Straight Connector 824"/>
          <p:cNvCxnSpPr>
            <a:stCxn id="695" idx="7"/>
            <a:endCxn id="654" idx="3"/>
          </p:cNvCxnSpPr>
          <p:nvPr/>
        </p:nvCxnSpPr>
        <p:spPr bwMode="auto">
          <a:xfrm flipV="1">
            <a:off x="47053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6" name="Straight Connector 825"/>
          <p:cNvCxnSpPr>
            <a:stCxn id="654" idx="6"/>
            <a:endCxn id="652" idx="2"/>
          </p:cNvCxnSpPr>
          <p:nvPr/>
        </p:nvCxnSpPr>
        <p:spPr bwMode="auto">
          <a:xfrm>
            <a:off x="63850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7" name="Straight Connector 826"/>
          <p:cNvCxnSpPr>
            <a:stCxn id="652" idx="7"/>
            <a:endCxn id="609" idx="3"/>
          </p:cNvCxnSpPr>
          <p:nvPr/>
        </p:nvCxnSpPr>
        <p:spPr bwMode="auto">
          <a:xfrm flipV="1">
            <a:off x="7906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" name="Straight Connector 827"/>
          <p:cNvCxnSpPr>
            <a:stCxn id="609" idx="5"/>
            <a:endCxn id="655" idx="1"/>
          </p:cNvCxnSpPr>
          <p:nvPr/>
        </p:nvCxnSpPr>
        <p:spPr bwMode="auto">
          <a:xfrm>
            <a:off x="95074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" name="Straight Connector 828"/>
          <p:cNvCxnSpPr>
            <a:stCxn id="612" idx="3"/>
            <a:endCxn id="655" idx="7"/>
          </p:cNvCxnSpPr>
          <p:nvPr/>
        </p:nvCxnSpPr>
        <p:spPr bwMode="auto">
          <a:xfrm flipH="1">
            <a:off x="11108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0" name="Straight Connector 829"/>
          <p:cNvCxnSpPr>
            <a:stCxn id="615" idx="2"/>
            <a:endCxn id="612" idx="6"/>
          </p:cNvCxnSpPr>
          <p:nvPr/>
        </p:nvCxnSpPr>
        <p:spPr bwMode="auto">
          <a:xfrm flipH="1">
            <a:off x="127878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" name="Straight Connector 830"/>
          <p:cNvCxnSpPr>
            <a:stCxn id="615" idx="7"/>
            <a:endCxn id="569" idx="3"/>
          </p:cNvCxnSpPr>
          <p:nvPr/>
        </p:nvCxnSpPr>
        <p:spPr bwMode="auto">
          <a:xfrm flipV="1">
            <a:off x="14309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" name="Straight Connector 831"/>
          <p:cNvCxnSpPr>
            <a:stCxn id="569" idx="5"/>
            <a:endCxn id="614" idx="1"/>
          </p:cNvCxnSpPr>
          <p:nvPr/>
        </p:nvCxnSpPr>
        <p:spPr bwMode="auto">
          <a:xfrm>
            <a:off x="15910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" name="Straight Connector 832"/>
          <p:cNvCxnSpPr>
            <a:stCxn id="614" idx="7"/>
            <a:endCxn id="572" idx="3"/>
          </p:cNvCxnSpPr>
          <p:nvPr/>
        </p:nvCxnSpPr>
        <p:spPr bwMode="auto">
          <a:xfrm flipV="1">
            <a:off x="17510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4" name="Straight Connector 833"/>
          <p:cNvCxnSpPr>
            <a:stCxn id="617" idx="1"/>
            <a:endCxn id="572" idx="5"/>
          </p:cNvCxnSpPr>
          <p:nvPr/>
        </p:nvCxnSpPr>
        <p:spPr bwMode="auto">
          <a:xfrm flipH="1" flipV="1">
            <a:off x="191116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5" name="Straight Connector 834"/>
          <p:cNvCxnSpPr>
            <a:stCxn id="664" idx="1"/>
            <a:endCxn id="617" idx="5"/>
          </p:cNvCxnSpPr>
          <p:nvPr/>
        </p:nvCxnSpPr>
        <p:spPr bwMode="auto">
          <a:xfrm flipH="1" flipV="1">
            <a:off x="207123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6" name="Straight Connector 835"/>
          <p:cNvCxnSpPr>
            <a:stCxn id="618" idx="3"/>
          </p:cNvCxnSpPr>
          <p:nvPr/>
        </p:nvCxnSpPr>
        <p:spPr bwMode="auto">
          <a:xfrm flipH="1">
            <a:off x="2223630" y="4035349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7" name="Straight Connector 836"/>
          <p:cNvCxnSpPr>
            <a:stCxn id="575" idx="3"/>
            <a:endCxn id="618" idx="7"/>
          </p:cNvCxnSpPr>
          <p:nvPr/>
        </p:nvCxnSpPr>
        <p:spPr bwMode="auto">
          <a:xfrm flipH="1">
            <a:off x="23913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8" name="Straight Connector 837"/>
          <p:cNvCxnSpPr>
            <a:stCxn id="577" idx="2"/>
            <a:endCxn id="575" idx="6"/>
          </p:cNvCxnSpPr>
          <p:nvPr/>
        </p:nvCxnSpPr>
        <p:spPr bwMode="auto">
          <a:xfrm flipH="1">
            <a:off x="25593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" name="Straight Connector 838"/>
          <p:cNvCxnSpPr>
            <a:stCxn id="534" idx="3"/>
            <a:endCxn id="577" idx="7"/>
          </p:cNvCxnSpPr>
          <p:nvPr/>
        </p:nvCxnSpPr>
        <p:spPr bwMode="auto">
          <a:xfrm flipH="1">
            <a:off x="27115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0" name="Straight Connector 839"/>
          <p:cNvCxnSpPr>
            <a:stCxn id="534" idx="5"/>
            <a:endCxn id="581" idx="1"/>
          </p:cNvCxnSpPr>
          <p:nvPr/>
        </p:nvCxnSpPr>
        <p:spPr bwMode="auto">
          <a:xfrm>
            <a:off x="28715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3" name="Straight Connector 842"/>
          <p:cNvCxnSpPr>
            <a:stCxn id="581" idx="7"/>
            <a:endCxn id="535" idx="3"/>
          </p:cNvCxnSpPr>
          <p:nvPr/>
        </p:nvCxnSpPr>
        <p:spPr bwMode="auto">
          <a:xfrm flipV="1">
            <a:off x="303165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6" name="Straight Connector 845"/>
          <p:cNvCxnSpPr>
            <a:stCxn id="535" idx="5"/>
            <a:endCxn id="580" idx="1"/>
          </p:cNvCxnSpPr>
          <p:nvPr/>
        </p:nvCxnSpPr>
        <p:spPr bwMode="auto">
          <a:xfrm>
            <a:off x="319172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" name="Straight Connector 849"/>
          <p:cNvCxnSpPr>
            <a:stCxn id="580" idx="5"/>
            <a:endCxn id="626" idx="1"/>
          </p:cNvCxnSpPr>
          <p:nvPr/>
        </p:nvCxnSpPr>
        <p:spPr bwMode="auto">
          <a:xfrm>
            <a:off x="33517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4" name="Straight Connector 853"/>
          <p:cNvCxnSpPr>
            <a:endCxn id="583" idx="3"/>
          </p:cNvCxnSpPr>
          <p:nvPr/>
        </p:nvCxnSpPr>
        <p:spPr bwMode="auto">
          <a:xfrm flipV="1">
            <a:off x="3504190" y="3856691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6" name="Straight Connector 855"/>
          <p:cNvCxnSpPr>
            <a:stCxn id="586" idx="2"/>
            <a:endCxn id="583" idx="6"/>
          </p:cNvCxnSpPr>
          <p:nvPr/>
        </p:nvCxnSpPr>
        <p:spPr bwMode="auto">
          <a:xfrm flipH="1">
            <a:off x="367983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9" name="Straight Connector 858"/>
          <p:cNvCxnSpPr>
            <a:stCxn id="628" idx="1"/>
            <a:endCxn id="586" idx="5"/>
          </p:cNvCxnSpPr>
          <p:nvPr/>
        </p:nvCxnSpPr>
        <p:spPr bwMode="auto">
          <a:xfrm flipH="1" flipV="1">
            <a:off x="38320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2" name="Straight Connector 861"/>
          <p:cNvCxnSpPr>
            <a:stCxn id="673" idx="1"/>
            <a:endCxn id="628" idx="5"/>
          </p:cNvCxnSpPr>
          <p:nvPr/>
        </p:nvCxnSpPr>
        <p:spPr bwMode="auto">
          <a:xfrm flipH="1" flipV="1">
            <a:off x="39920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5" name="Straight Connector 864"/>
          <p:cNvCxnSpPr>
            <a:stCxn id="673" idx="6"/>
            <a:endCxn id="675" idx="2"/>
          </p:cNvCxnSpPr>
          <p:nvPr/>
        </p:nvCxnSpPr>
        <p:spPr bwMode="auto">
          <a:xfrm>
            <a:off x="416004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9" name="Straight Connector 868"/>
          <p:cNvCxnSpPr>
            <a:stCxn id="632" idx="3"/>
            <a:endCxn id="675" idx="7"/>
          </p:cNvCxnSpPr>
          <p:nvPr/>
        </p:nvCxnSpPr>
        <p:spPr bwMode="auto">
          <a:xfrm flipH="1">
            <a:off x="43122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2" name="Straight Connector 871"/>
          <p:cNvCxnSpPr>
            <a:stCxn id="637" idx="2"/>
            <a:endCxn id="632" idx="6"/>
          </p:cNvCxnSpPr>
          <p:nvPr/>
        </p:nvCxnSpPr>
        <p:spPr bwMode="auto">
          <a:xfrm flipH="1">
            <a:off x="4480188" y="4016257"/>
            <a:ext cx="74635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2" name="Straight Connector 881"/>
          <p:cNvCxnSpPr>
            <a:stCxn id="596" idx="3"/>
            <a:endCxn id="637" idx="7"/>
          </p:cNvCxnSpPr>
          <p:nvPr/>
        </p:nvCxnSpPr>
        <p:spPr bwMode="auto">
          <a:xfrm flipH="1">
            <a:off x="527263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6" name="Straight Connector 885"/>
          <p:cNvCxnSpPr>
            <a:stCxn id="596" idx="5"/>
            <a:endCxn id="638" idx="1"/>
          </p:cNvCxnSpPr>
          <p:nvPr/>
        </p:nvCxnSpPr>
        <p:spPr bwMode="auto">
          <a:xfrm>
            <a:off x="54327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9" name="Straight Connector 888"/>
          <p:cNvCxnSpPr>
            <a:stCxn id="638" idx="7"/>
            <a:endCxn id="595" idx="3"/>
          </p:cNvCxnSpPr>
          <p:nvPr/>
        </p:nvCxnSpPr>
        <p:spPr bwMode="auto">
          <a:xfrm flipV="1">
            <a:off x="55927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2" name="Straight Connector 891"/>
          <p:cNvCxnSpPr>
            <a:stCxn id="597" idx="2"/>
            <a:endCxn id="595" idx="6"/>
          </p:cNvCxnSpPr>
          <p:nvPr/>
        </p:nvCxnSpPr>
        <p:spPr bwMode="auto">
          <a:xfrm flipH="1">
            <a:off x="57607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5" name="Straight Connector 894"/>
          <p:cNvCxnSpPr>
            <a:stCxn id="554" idx="3"/>
            <a:endCxn id="597" idx="7"/>
          </p:cNvCxnSpPr>
          <p:nvPr/>
        </p:nvCxnSpPr>
        <p:spPr bwMode="auto">
          <a:xfrm flipH="1">
            <a:off x="59129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8" name="Straight Connector 897"/>
          <p:cNvCxnSpPr>
            <a:stCxn id="554" idx="5"/>
            <a:endCxn id="601" idx="1"/>
          </p:cNvCxnSpPr>
          <p:nvPr/>
        </p:nvCxnSpPr>
        <p:spPr bwMode="auto">
          <a:xfrm>
            <a:off x="60729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2" name="Straight Connector 901"/>
          <p:cNvCxnSpPr>
            <a:stCxn id="601" idx="6"/>
            <a:endCxn id="599" idx="2"/>
          </p:cNvCxnSpPr>
          <p:nvPr/>
        </p:nvCxnSpPr>
        <p:spPr bwMode="auto">
          <a:xfrm>
            <a:off x="624095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5" name="Straight Connector 904"/>
          <p:cNvCxnSpPr>
            <a:stCxn id="599" idx="5"/>
            <a:endCxn id="644" idx="1"/>
          </p:cNvCxnSpPr>
          <p:nvPr/>
        </p:nvCxnSpPr>
        <p:spPr bwMode="auto">
          <a:xfrm>
            <a:off x="63931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8" name="Straight Connector 907"/>
          <p:cNvCxnSpPr>
            <a:stCxn id="644" idx="6"/>
            <a:endCxn id="647" idx="2"/>
          </p:cNvCxnSpPr>
          <p:nvPr/>
        </p:nvCxnSpPr>
        <p:spPr bwMode="auto">
          <a:xfrm>
            <a:off x="656109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2" name="Straight Connector 911"/>
          <p:cNvCxnSpPr>
            <a:stCxn id="647" idx="5"/>
            <a:endCxn id="690" idx="1"/>
          </p:cNvCxnSpPr>
          <p:nvPr/>
        </p:nvCxnSpPr>
        <p:spPr bwMode="auto">
          <a:xfrm>
            <a:off x="6713260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6" name="Straight Connector 915"/>
          <p:cNvCxnSpPr>
            <a:stCxn id="648" idx="3"/>
            <a:endCxn id="690" idx="7"/>
          </p:cNvCxnSpPr>
          <p:nvPr/>
        </p:nvCxnSpPr>
        <p:spPr bwMode="auto">
          <a:xfrm flipH="1">
            <a:off x="6873349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" name="Text Box 9"/>
          <p:cNvSpPr txBox="1">
            <a:spLocks noChangeArrowheads="1"/>
          </p:cNvSpPr>
          <p:nvPr/>
        </p:nvSpPr>
        <p:spPr bwMode="auto">
          <a:xfrm>
            <a:off x="390071" y="4910087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vesnced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4621568" y="3628194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142349" y="4028100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grpSp>
        <p:nvGrpSpPr>
          <p:cNvPr id="204" name="Group 203"/>
          <p:cNvGrpSpPr/>
          <p:nvPr/>
        </p:nvGrpSpPr>
        <p:grpSpPr>
          <a:xfrm>
            <a:off x="7355508" y="4273908"/>
            <a:ext cx="1613172" cy="461665"/>
            <a:chOff x="7355508" y="4273908"/>
            <a:chExt cx="1613172" cy="461665"/>
          </a:xfrm>
        </p:grpSpPr>
        <p:sp>
          <p:nvSpPr>
            <p:cNvPr id="205" name="Text Box 2"/>
            <p:cNvSpPr txBox="1">
              <a:spLocks noChangeArrowheads="1"/>
            </p:cNvSpPr>
            <p:nvPr/>
          </p:nvSpPr>
          <p:spPr bwMode="auto">
            <a:xfrm>
              <a:off x="7639994" y="4273908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06" name="Line 159"/>
            <p:cNvSpPr>
              <a:spLocks noChangeShapeType="1"/>
            </p:cNvSpPr>
            <p:nvPr/>
          </p:nvSpPr>
          <p:spPr bwMode="auto">
            <a:xfrm flipH="1">
              <a:off x="7355508" y="4497364"/>
              <a:ext cx="300207" cy="12033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7356915" y="5136863"/>
            <a:ext cx="1607900" cy="461665"/>
            <a:chOff x="7356915" y="5136863"/>
            <a:chExt cx="1607900" cy="461665"/>
          </a:xfrm>
        </p:grpSpPr>
        <p:sp>
          <p:nvSpPr>
            <p:cNvPr id="208" name="Text Box 2"/>
            <p:cNvSpPr txBox="1">
              <a:spLocks noChangeArrowheads="1"/>
            </p:cNvSpPr>
            <p:nvPr/>
          </p:nvSpPr>
          <p:spPr bwMode="auto">
            <a:xfrm>
              <a:off x="7636129" y="5136863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err="1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E</a:t>
              </a:r>
              <a:r>
                <a:rPr lang="en-US" altLang="en-US" sz="2400" spc="-1000" dirty="0" err="1" smtClean="0">
                  <a:solidFill>
                    <a:srgbClr val="000066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’</a:t>
              </a:r>
              <a:r>
                <a:rPr lang="en-US" altLang="en-US" sz="2400" baseline="-25000" dirty="0" err="1" smtClean="0">
                  <a:solidFill>
                    <a:schemeClr val="bg1"/>
                  </a:solidFill>
                  <a:latin typeface="Brush Script MT" panose="03060802040406070304" pitchFamily="66" charset="0"/>
                  <a:cs typeface="Microsoft Sans Serif" pitchFamily="34" charset="0"/>
                  <a:sym typeface="Symbol"/>
                </a:rPr>
                <a:t>l</a:t>
              </a:r>
              <a:r>
                <a:rPr lang="en-US" altLang="en-US" sz="2400" baseline="-25000" dirty="0" smtClean="0">
                  <a:solidFill>
                    <a:schemeClr val="bg1"/>
                  </a:solidFill>
                  <a:latin typeface="Brush Script MT" panose="03060802040406070304" pitchFamily="66" charset="0"/>
                  <a:cs typeface="Microsoft Sans Serif" pitchFamily="34" charset="0"/>
                  <a:sym typeface="Symbol"/>
                </a:rPr>
                <a:t> </a:t>
              </a:r>
              <a:r>
                <a:rPr lang="en-US" alt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09" name="Line 159"/>
            <p:cNvSpPr>
              <a:spLocks noChangeShapeType="1"/>
            </p:cNvSpPr>
            <p:nvPr/>
          </p:nvSpPr>
          <p:spPr bwMode="auto">
            <a:xfrm flipH="1" flipV="1">
              <a:off x="7356915" y="5233102"/>
              <a:ext cx="298800" cy="1188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505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6589883" y="972738"/>
            <a:ext cx="1880095" cy="871087"/>
            <a:chOff x="6589883" y="396713"/>
            <a:chExt cx="1880095" cy="871087"/>
          </a:xfrm>
        </p:grpSpPr>
        <p:cxnSp>
          <p:nvCxnSpPr>
            <p:cNvPr id="105" name="Straight Arrow Connector 104"/>
            <p:cNvCxnSpPr>
              <a:stCxn id="128" idx="6"/>
              <a:endCxn id="129" idx="2"/>
            </p:cNvCxnSpPr>
            <p:nvPr/>
          </p:nvCxnSpPr>
          <p:spPr bwMode="auto">
            <a:xfrm>
              <a:off x="6877883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28" name="Oval 127"/>
            <p:cNvSpPr>
              <a:spLocks noChangeAspect="1"/>
            </p:cNvSpPr>
            <p:nvPr/>
          </p:nvSpPr>
          <p:spPr bwMode="auto">
            <a:xfrm>
              <a:off x="6589883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 bwMode="auto">
            <a:xfrm>
              <a:off x="8181978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1" name="Text Box 9"/>
            <p:cNvSpPr txBox="1">
              <a:spLocks noChangeArrowheads="1"/>
            </p:cNvSpPr>
            <p:nvPr/>
          </p:nvSpPr>
          <p:spPr bwMode="auto">
            <a:xfrm>
              <a:off x="7387259" y="396713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2" name="Text Box 9"/>
            <p:cNvSpPr txBox="1">
              <a:spLocks noChangeArrowheads="1"/>
            </p:cNvSpPr>
            <p:nvPr/>
          </p:nvSpPr>
          <p:spPr bwMode="auto">
            <a:xfrm>
              <a:off x="7937845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3" name="Text Box 9"/>
            <p:cNvSpPr txBox="1">
              <a:spLocks noChangeArrowheads="1"/>
            </p:cNvSpPr>
            <p:nvPr/>
          </p:nvSpPr>
          <p:spPr bwMode="auto">
            <a:xfrm>
              <a:off x="6817384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268964" y="972738"/>
            <a:ext cx="1880095" cy="871087"/>
            <a:chOff x="4056312" y="396713"/>
            <a:chExt cx="1880095" cy="871087"/>
          </a:xfrm>
        </p:grpSpPr>
        <p:cxnSp>
          <p:nvCxnSpPr>
            <p:cNvPr id="135" name="Straight Arrow Connector 134"/>
            <p:cNvCxnSpPr>
              <a:stCxn id="136" idx="6"/>
              <a:endCxn id="137" idx="2"/>
            </p:cNvCxnSpPr>
            <p:nvPr/>
          </p:nvCxnSpPr>
          <p:spPr bwMode="auto">
            <a:xfrm>
              <a:off x="4344312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36" name="Oval 135"/>
            <p:cNvSpPr>
              <a:spLocks noChangeAspect="1"/>
            </p:cNvSpPr>
            <p:nvPr/>
          </p:nvSpPr>
          <p:spPr bwMode="auto">
            <a:xfrm>
              <a:off x="4056312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 bwMode="auto">
            <a:xfrm>
              <a:off x="5648407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/>
          </p:nvSpPr>
          <p:spPr bwMode="auto">
            <a:xfrm>
              <a:off x="4434506" y="396713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>
              <a:off x="5404274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0" name="Text Box 9"/>
            <p:cNvSpPr txBox="1">
              <a:spLocks noChangeArrowheads="1"/>
            </p:cNvSpPr>
            <p:nvPr/>
          </p:nvSpPr>
          <p:spPr bwMode="auto">
            <a:xfrm>
              <a:off x="4283813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948045" y="972738"/>
            <a:ext cx="1880095" cy="871087"/>
            <a:chOff x="1522740" y="396713"/>
            <a:chExt cx="1880095" cy="871087"/>
          </a:xfrm>
        </p:grpSpPr>
        <p:cxnSp>
          <p:nvCxnSpPr>
            <p:cNvPr id="142" name="Straight Arrow Connector 141"/>
            <p:cNvCxnSpPr>
              <a:stCxn id="143" idx="6"/>
              <a:endCxn id="144" idx="2"/>
            </p:cNvCxnSpPr>
            <p:nvPr/>
          </p:nvCxnSpPr>
          <p:spPr bwMode="auto">
            <a:xfrm>
              <a:off x="1810740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43" name="Oval 142"/>
            <p:cNvSpPr>
              <a:spLocks noChangeAspect="1"/>
            </p:cNvSpPr>
            <p:nvPr/>
          </p:nvSpPr>
          <p:spPr bwMode="auto">
            <a:xfrm>
              <a:off x="1522740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4" name="Oval 143"/>
            <p:cNvSpPr>
              <a:spLocks noChangeAspect="1"/>
            </p:cNvSpPr>
            <p:nvPr/>
          </p:nvSpPr>
          <p:spPr bwMode="auto">
            <a:xfrm>
              <a:off x="3114835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5" name="Text Box 9"/>
            <p:cNvSpPr txBox="1">
              <a:spLocks noChangeArrowheads="1"/>
            </p:cNvSpPr>
            <p:nvPr/>
          </p:nvSpPr>
          <p:spPr bwMode="auto">
            <a:xfrm>
              <a:off x="1852843" y="396713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6" name="Text Box 9"/>
            <p:cNvSpPr txBox="1">
              <a:spLocks noChangeArrowheads="1"/>
            </p:cNvSpPr>
            <p:nvPr/>
          </p:nvSpPr>
          <p:spPr bwMode="auto">
            <a:xfrm>
              <a:off x="2870702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7" name="Text Box 9"/>
            <p:cNvSpPr txBox="1">
              <a:spLocks noChangeArrowheads="1"/>
            </p:cNvSpPr>
            <p:nvPr/>
          </p:nvSpPr>
          <p:spPr bwMode="auto">
            <a:xfrm>
              <a:off x="1750241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948045" y="2383119"/>
            <a:ext cx="1880095" cy="901865"/>
            <a:chOff x="1522740" y="2030070"/>
            <a:chExt cx="1880095" cy="901865"/>
          </a:xfrm>
        </p:grpSpPr>
        <p:cxnSp>
          <p:nvCxnSpPr>
            <p:cNvPr id="149" name="Straight Arrow Connector 148"/>
            <p:cNvCxnSpPr>
              <a:stCxn id="150" idx="6"/>
              <a:endCxn id="151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0" name="Oval 149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51" name="Oval 150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52" name="Text Box 9"/>
            <p:cNvSpPr txBox="1">
              <a:spLocks noChangeArrowheads="1"/>
            </p:cNvSpPr>
            <p:nvPr/>
          </p:nvSpPr>
          <p:spPr bwMode="auto">
            <a:xfrm>
              <a:off x="2384237" y="2030070"/>
              <a:ext cx="157095" cy="524311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8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8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3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4" name="Text Box 9"/>
            <p:cNvSpPr txBox="1">
              <a:spLocks noChangeArrowheads="1"/>
            </p:cNvSpPr>
            <p:nvPr/>
          </p:nvSpPr>
          <p:spPr bwMode="auto">
            <a:xfrm>
              <a:off x="1750241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268964" y="2383119"/>
            <a:ext cx="1880095" cy="901865"/>
            <a:chOff x="4056312" y="2030070"/>
            <a:chExt cx="1880095" cy="901865"/>
          </a:xfrm>
        </p:grpSpPr>
        <p:cxnSp>
          <p:nvCxnSpPr>
            <p:cNvPr id="156" name="Straight Arrow Connector 155"/>
            <p:cNvCxnSpPr>
              <a:stCxn id="157" idx="6"/>
              <a:endCxn id="158" idx="2"/>
            </p:cNvCxnSpPr>
            <p:nvPr/>
          </p:nvCxnSpPr>
          <p:spPr bwMode="auto">
            <a:xfrm>
              <a:off x="4344312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4056312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 bwMode="auto">
            <a:xfrm>
              <a:off x="5648407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59" name="Text Box 9"/>
            <p:cNvSpPr txBox="1">
              <a:spLocks noChangeArrowheads="1"/>
            </p:cNvSpPr>
            <p:nvPr/>
          </p:nvSpPr>
          <p:spPr bwMode="auto">
            <a:xfrm>
              <a:off x="4917809" y="2030070"/>
              <a:ext cx="157095" cy="524311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8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8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0" name="Text Box 9"/>
            <p:cNvSpPr txBox="1">
              <a:spLocks noChangeArrowheads="1"/>
            </p:cNvSpPr>
            <p:nvPr/>
          </p:nvSpPr>
          <p:spPr bwMode="auto">
            <a:xfrm>
              <a:off x="5404274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1" name="Text Box 9"/>
            <p:cNvSpPr txBox="1">
              <a:spLocks noChangeArrowheads="1"/>
            </p:cNvSpPr>
            <p:nvPr/>
          </p:nvSpPr>
          <p:spPr bwMode="auto">
            <a:xfrm>
              <a:off x="4283813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589883" y="2383119"/>
            <a:ext cx="1880095" cy="901865"/>
            <a:chOff x="6589883" y="2030070"/>
            <a:chExt cx="1880095" cy="901865"/>
          </a:xfrm>
        </p:grpSpPr>
        <p:cxnSp>
          <p:nvCxnSpPr>
            <p:cNvPr id="163" name="Straight Arrow Connector 162"/>
            <p:cNvCxnSpPr>
              <a:stCxn id="164" idx="6"/>
              <a:endCxn id="165" idx="2"/>
            </p:cNvCxnSpPr>
            <p:nvPr/>
          </p:nvCxnSpPr>
          <p:spPr bwMode="auto">
            <a:xfrm>
              <a:off x="6877883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64" name="Oval 163"/>
            <p:cNvSpPr>
              <a:spLocks noChangeAspect="1"/>
            </p:cNvSpPr>
            <p:nvPr/>
          </p:nvSpPr>
          <p:spPr bwMode="auto">
            <a:xfrm>
              <a:off x="6589883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65" name="Oval 164"/>
            <p:cNvSpPr>
              <a:spLocks noChangeAspect="1"/>
            </p:cNvSpPr>
            <p:nvPr/>
          </p:nvSpPr>
          <p:spPr bwMode="auto">
            <a:xfrm>
              <a:off x="8181978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66" name="Text Box 9"/>
            <p:cNvSpPr txBox="1">
              <a:spLocks noChangeArrowheads="1"/>
            </p:cNvSpPr>
            <p:nvPr/>
          </p:nvSpPr>
          <p:spPr bwMode="auto">
            <a:xfrm>
              <a:off x="7451380" y="2030070"/>
              <a:ext cx="157095" cy="524311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8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8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7" name="Text Box 9"/>
            <p:cNvSpPr txBox="1">
              <a:spLocks noChangeArrowheads="1"/>
            </p:cNvSpPr>
            <p:nvPr/>
          </p:nvSpPr>
          <p:spPr bwMode="auto">
            <a:xfrm>
              <a:off x="7937845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8" name="Text Box 9"/>
            <p:cNvSpPr txBox="1">
              <a:spLocks noChangeArrowheads="1"/>
            </p:cNvSpPr>
            <p:nvPr/>
          </p:nvSpPr>
          <p:spPr bwMode="auto">
            <a:xfrm>
              <a:off x="6817384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948045" y="1763914"/>
            <a:ext cx="1880095" cy="871087"/>
            <a:chOff x="1522740" y="1228780"/>
            <a:chExt cx="1880095" cy="871087"/>
          </a:xfrm>
        </p:grpSpPr>
        <p:cxnSp>
          <p:nvCxnSpPr>
            <p:cNvPr id="170" name="Straight Arrow Connector 169"/>
            <p:cNvCxnSpPr>
              <a:stCxn id="171" idx="6"/>
              <a:endCxn id="172" idx="2"/>
            </p:cNvCxnSpPr>
            <p:nvPr/>
          </p:nvCxnSpPr>
          <p:spPr bwMode="auto">
            <a:xfrm>
              <a:off x="1810740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1" name="Oval 170"/>
            <p:cNvSpPr>
              <a:spLocks noChangeAspect="1"/>
            </p:cNvSpPr>
            <p:nvPr/>
          </p:nvSpPr>
          <p:spPr bwMode="auto">
            <a:xfrm>
              <a:off x="1522740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 bwMode="auto">
            <a:xfrm>
              <a:off x="3114835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73" name="Text Box 9"/>
            <p:cNvSpPr txBox="1">
              <a:spLocks noChangeArrowheads="1"/>
            </p:cNvSpPr>
            <p:nvPr/>
          </p:nvSpPr>
          <p:spPr bwMode="auto">
            <a:xfrm>
              <a:off x="1852843" y="1228780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4" name="Text Box 9"/>
            <p:cNvSpPr txBox="1">
              <a:spLocks noChangeArrowheads="1"/>
            </p:cNvSpPr>
            <p:nvPr/>
          </p:nvSpPr>
          <p:spPr bwMode="auto">
            <a:xfrm>
              <a:off x="2870702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750241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268964" y="1763914"/>
            <a:ext cx="1880095" cy="871087"/>
            <a:chOff x="4056312" y="1228780"/>
            <a:chExt cx="1880095" cy="871087"/>
          </a:xfrm>
        </p:grpSpPr>
        <p:cxnSp>
          <p:nvCxnSpPr>
            <p:cNvPr id="178" name="Straight Arrow Connector 177"/>
            <p:cNvCxnSpPr>
              <a:stCxn id="179" idx="6"/>
              <a:endCxn id="180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9" name="Oval 178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0" name="Oval 179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4434506" y="1228780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2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3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589883" y="1763914"/>
            <a:ext cx="1880095" cy="871087"/>
            <a:chOff x="6589883" y="1228780"/>
            <a:chExt cx="1880095" cy="871087"/>
          </a:xfrm>
        </p:grpSpPr>
        <p:cxnSp>
          <p:nvCxnSpPr>
            <p:cNvPr id="186" name="Straight Arrow Connector 185"/>
            <p:cNvCxnSpPr>
              <a:stCxn id="187" idx="6"/>
              <a:endCxn id="188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87" name="Oval 186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9" name="Text Box 9"/>
            <p:cNvSpPr txBox="1">
              <a:spLocks noChangeArrowheads="1"/>
            </p:cNvSpPr>
            <p:nvPr/>
          </p:nvSpPr>
          <p:spPr bwMode="auto">
            <a:xfrm>
              <a:off x="7387259" y="1228780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0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1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1948045" y="181561"/>
            <a:ext cx="1880095" cy="871087"/>
            <a:chOff x="1522740" y="2060848"/>
            <a:chExt cx="1880095" cy="871087"/>
          </a:xfrm>
        </p:grpSpPr>
        <p:cxnSp>
          <p:nvCxnSpPr>
            <p:cNvPr id="197" name="Straight Arrow Connector 196"/>
            <p:cNvCxnSpPr>
              <a:stCxn id="198" idx="6"/>
              <a:endCxn id="199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8" name="Oval 197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00" name="Text Box 9"/>
            <p:cNvSpPr txBox="1">
              <a:spLocks noChangeArrowheads="1"/>
            </p:cNvSpPr>
            <p:nvPr/>
          </p:nvSpPr>
          <p:spPr bwMode="auto">
            <a:xfrm>
              <a:off x="2395458" y="2060848"/>
              <a:ext cx="1346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4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1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2" name="Text Box 9"/>
            <p:cNvSpPr txBox="1">
              <a:spLocks noChangeArrowheads="1"/>
            </p:cNvSpPr>
            <p:nvPr/>
          </p:nvSpPr>
          <p:spPr bwMode="auto">
            <a:xfrm>
              <a:off x="1744560" y="2469180"/>
              <a:ext cx="3478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16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INI</a:t>
              </a:r>
              <a:endParaRPr lang="en-US" sz="1600" u="sng" baseline="-25000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390071" y="460752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23" name="Text Box 9"/>
          <p:cNvSpPr txBox="1">
            <a:spLocks noChangeArrowheads="1"/>
          </p:cNvSpPr>
          <p:nvPr/>
        </p:nvSpPr>
        <p:spPr bwMode="auto">
          <a:xfrm>
            <a:off x="390071" y="4304971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561" name="Straight Connector 560"/>
          <p:cNvCxnSpPr/>
          <p:nvPr/>
        </p:nvCxnSpPr>
        <p:spPr bwMode="auto">
          <a:xfrm>
            <a:off x="289085" y="3317803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7" name="Straight Connector 516"/>
          <p:cNvCxnSpPr/>
          <p:nvPr/>
        </p:nvCxnSpPr>
        <p:spPr bwMode="auto">
          <a:xfrm>
            <a:off x="294393" y="4379923"/>
            <a:ext cx="67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Straight Connector 421"/>
          <p:cNvCxnSpPr/>
          <p:nvPr/>
        </p:nvCxnSpPr>
        <p:spPr bwMode="auto">
          <a:xfrm>
            <a:off x="318368" y="437357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4" name="Oval 533"/>
          <p:cNvSpPr>
            <a:spLocks/>
          </p:cNvSpPr>
          <p:nvPr/>
        </p:nvSpPr>
        <p:spPr bwMode="auto">
          <a:xfrm>
            <a:off x="28254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5" name="Oval 534"/>
          <p:cNvSpPr>
            <a:spLocks/>
          </p:cNvSpPr>
          <p:nvPr/>
        </p:nvSpPr>
        <p:spPr bwMode="auto">
          <a:xfrm>
            <a:off x="314562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4" name="Oval 553"/>
          <p:cNvSpPr>
            <a:spLocks/>
          </p:cNvSpPr>
          <p:nvPr/>
        </p:nvSpPr>
        <p:spPr bwMode="auto">
          <a:xfrm>
            <a:off x="60268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9" name="Oval 568"/>
          <p:cNvSpPr>
            <a:spLocks/>
          </p:cNvSpPr>
          <p:nvPr/>
        </p:nvSpPr>
        <p:spPr bwMode="auto">
          <a:xfrm>
            <a:off x="15449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2" name="Oval 571"/>
          <p:cNvSpPr>
            <a:spLocks/>
          </p:cNvSpPr>
          <p:nvPr/>
        </p:nvSpPr>
        <p:spPr bwMode="auto">
          <a:xfrm>
            <a:off x="186506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5" name="Oval 574"/>
          <p:cNvSpPr>
            <a:spLocks/>
          </p:cNvSpPr>
          <p:nvPr/>
        </p:nvSpPr>
        <p:spPr bwMode="auto">
          <a:xfrm>
            <a:off x="25053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7" name="Oval 576"/>
          <p:cNvSpPr>
            <a:spLocks/>
          </p:cNvSpPr>
          <p:nvPr/>
        </p:nvSpPr>
        <p:spPr bwMode="auto">
          <a:xfrm>
            <a:off x="26654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0" name="Oval 579"/>
          <p:cNvSpPr>
            <a:spLocks/>
          </p:cNvSpPr>
          <p:nvPr/>
        </p:nvSpPr>
        <p:spPr bwMode="auto">
          <a:xfrm>
            <a:off x="330569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1" name="Oval 580"/>
          <p:cNvSpPr>
            <a:spLocks/>
          </p:cNvSpPr>
          <p:nvPr/>
        </p:nvSpPr>
        <p:spPr bwMode="auto">
          <a:xfrm>
            <a:off x="29855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3" name="Oval 582"/>
          <p:cNvSpPr>
            <a:spLocks/>
          </p:cNvSpPr>
          <p:nvPr/>
        </p:nvSpPr>
        <p:spPr bwMode="auto">
          <a:xfrm>
            <a:off x="362583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6" name="Oval 585"/>
          <p:cNvSpPr>
            <a:spLocks/>
          </p:cNvSpPr>
          <p:nvPr/>
        </p:nvSpPr>
        <p:spPr bwMode="auto">
          <a:xfrm>
            <a:off x="37859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5" name="Oval 594"/>
          <p:cNvSpPr>
            <a:spLocks/>
          </p:cNvSpPr>
          <p:nvPr/>
        </p:nvSpPr>
        <p:spPr bwMode="auto">
          <a:xfrm>
            <a:off x="57067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6" name="Oval 595"/>
          <p:cNvSpPr>
            <a:spLocks/>
          </p:cNvSpPr>
          <p:nvPr/>
        </p:nvSpPr>
        <p:spPr bwMode="auto">
          <a:xfrm>
            <a:off x="53866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7" name="Oval 596"/>
          <p:cNvSpPr>
            <a:spLocks/>
          </p:cNvSpPr>
          <p:nvPr/>
        </p:nvSpPr>
        <p:spPr bwMode="auto">
          <a:xfrm>
            <a:off x="58668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9" name="Oval 598"/>
          <p:cNvSpPr>
            <a:spLocks/>
          </p:cNvSpPr>
          <p:nvPr/>
        </p:nvSpPr>
        <p:spPr bwMode="auto">
          <a:xfrm>
            <a:off x="63470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1" name="Oval 600"/>
          <p:cNvSpPr>
            <a:spLocks/>
          </p:cNvSpPr>
          <p:nvPr/>
        </p:nvSpPr>
        <p:spPr bwMode="auto">
          <a:xfrm>
            <a:off x="61869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9" name="Oval 608"/>
          <p:cNvSpPr>
            <a:spLocks/>
          </p:cNvSpPr>
          <p:nvPr/>
        </p:nvSpPr>
        <p:spPr bwMode="auto">
          <a:xfrm>
            <a:off x="90464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2" name="Oval 611"/>
          <p:cNvSpPr>
            <a:spLocks/>
          </p:cNvSpPr>
          <p:nvPr/>
        </p:nvSpPr>
        <p:spPr bwMode="auto">
          <a:xfrm>
            <a:off x="12247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" name="Oval 613"/>
          <p:cNvSpPr>
            <a:spLocks/>
          </p:cNvSpPr>
          <p:nvPr/>
        </p:nvSpPr>
        <p:spPr bwMode="auto">
          <a:xfrm>
            <a:off x="17049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" name="Oval 614"/>
          <p:cNvSpPr>
            <a:spLocks/>
          </p:cNvSpPr>
          <p:nvPr/>
        </p:nvSpPr>
        <p:spPr bwMode="auto">
          <a:xfrm>
            <a:off x="13848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7" name="Oval 616"/>
          <p:cNvSpPr>
            <a:spLocks/>
          </p:cNvSpPr>
          <p:nvPr/>
        </p:nvSpPr>
        <p:spPr bwMode="auto">
          <a:xfrm>
            <a:off x="202513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8" name="Oval 617"/>
          <p:cNvSpPr>
            <a:spLocks/>
          </p:cNvSpPr>
          <p:nvPr/>
        </p:nvSpPr>
        <p:spPr bwMode="auto">
          <a:xfrm>
            <a:off x="23452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6" name="Oval 625"/>
          <p:cNvSpPr>
            <a:spLocks/>
          </p:cNvSpPr>
          <p:nvPr/>
        </p:nvSpPr>
        <p:spPr bwMode="auto">
          <a:xfrm>
            <a:off x="34657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8" name="Oval 627"/>
          <p:cNvSpPr>
            <a:spLocks/>
          </p:cNvSpPr>
          <p:nvPr/>
        </p:nvSpPr>
        <p:spPr bwMode="auto">
          <a:xfrm>
            <a:off x="39459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2" name="Oval 631"/>
          <p:cNvSpPr>
            <a:spLocks/>
          </p:cNvSpPr>
          <p:nvPr/>
        </p:nvSpPr>
        <p:spPr bwMode="auto">
          <a:xfrm>
            <a:off x="44261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3" name="Oval 632"/>
          <p:cNvSpPr>
            <a:spLocks/>
          </p:cNvSpPr>
          <p:nvPr/>
        </p:nvSpPr>
        <p:spPr bwMode="auto">
          <a:xfrm>
            <a:off x="474632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4" name="Oval 633"/>
          <p:cNvSpPr>
            <a:spLocks/>
          </p:cNvSpPr>
          <p:nvPr/>
        </p:nvSpPr>
        <p:spPr bwMode="auto">
          <a:xfrm>
            <a:off x="49063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5" name="Oval 634"/>
          <p:cNvSpPr>
            <a:spLocks/>
          </p:cNvSpPr>
          <p:nvPr/>
        </p:nvSpPr>
        <p:spPr bwMode="auto">
          <a:xfrm>
            <a:off x="45862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6" name="Oval 635"/>
          <p:cNvSpPr>
            <a:spLocks/>
          </p:cNvSpPr>
          <p:nvPr/>
        </p:nvSpPr>
        <p:spPr bwMode="auto">
          <a:xfrm>
            <a:off x="50664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7" name="Oval 636"/>
          <p:cNvSpPr>
            <a:spLocks/>
          </p:cNvSpPr>
          <p:nvPr/>
        </p:nvSpPr>
        <p:spPr bwMode="auto">
          <a:xfrm>
            <a:off x="522653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8" name="Oval 637"/>
          <p:cNvSpPr>
            <a:spLocks/>
          </p:cNvSpPr>
          <p:nvPr/>
        </p:nvSpPr>
        <p:spPr bwMode="auto">
          <a:xfrm>
            <a:off x="55466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4" name="Oval 643"/>
          <p:cNvSpPr>
            <a:spLocks/>
          </p:cNvSpPr>
          <p:nvPr/>
        </p:nvSpPr>
        <p:spPr bwMode="auto">
          <a:xfrm>
            <a:off x="65070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7" name="Oval 646"/>
          <p:cNvSpPr>
            <a:spLocks/>
          </p:cNvSpPr>
          <p:nvPr/>
        </p:nvSpPr>
        <p:spPr bwMode="auto">
          <a:xfrm>
            <a:off x="66671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8" name="Oval 647"/>
          <p:cNvSpPr>
            <a:spLocks/>
          </p:cNvSpPr>
          <p:nvPr/>
        </p:nvSpPr>
        <p:spPr bwMode="auto">
          <a:xfrm>
            <a:off x="6987346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2" name="Oval 651"/>
          <p:cNvSpPr>
            <a:spLocks/>
          </p:cNvSpPr>
          <p:nvPr/>
        </p:nvSpPr>
        <p:spPr bwMode="auto">
          <a:xfrm>
            <a:off x="7445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4" name="Oval 653"/>
          <p:cNvSpPr>
            <a:spLocks/>
          </p:cNvSpPr>
          <p:nvPr/>
        </p:nvSpPr>
        <p:spPr bwMode="auto">
          <a:xfrm>
            <a:off x="5845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5" name="Oval 654"/>
          <p:cNvSpPr>
            <a:spLocks/>
          </p:cNvSpPr>
          <p:nvPr/>
        </p:nvSpPr>
        <p:spPr bwMode="auto">
          <a:xfrm>
            <a:off x="10647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4" name="Oval 663"/>
          <p:cNvSpPr>
            <a:spLocks/>
          </p:cNvSpPr>
          <p:nvPr/>
        </p:nvSpPr>
        <p:spPr bwMode="auto">
          <a:xfrm>
            <a:off x="21852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3" name="Oval 672"/>
          <p:cNvSpPr>
            <a:spLocks/>
          </p:cNvSpPr>
          <p:nvPr/>
        </p:nvSpPr>
        <p:spPr bwMode="auto">
          <a:xfrm>
            <a:off x="410604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" name="Oval 674"/>
          <p:cNvSpPr>
            <a:spLocks/>
          </p:cNvSpPr>
          <p:nvPr/>
        </p:nvSpPr>
        <p:spPr bwMode="auto">
          <a:xfrm>
            <a:off x="42661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0" name="Oval 689"/>
          <p:cNvSpPr>
            <a:spLocks/>
          </p:cNvSpPr>
          <p:nvPr/>
        </p:nvSpPr>
        <p:spPr bwMode="auto">
          <a:xfrm>
            <a:off x="6827257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4" name="Oval 693"/>
          <p:cNvSpPr>
            <a:spLocks/>
          </p:cNvSpPr>
          <p:nvPr/>
        </p:nvSpPr>
        <p:spPr bwMode="auto">
          <a:xfrm>
            <a:off x="26436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5" name="Oval 694"/>
          <p:cNvSpPr>
            <a:spLocks/>
          </p:cNvSpPr>
          <p:nvPr/>
        </p:nvSpPr>
        <p:spPr bwMode="auto">
          <a:xfrm>
            <a:off x="42443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25" name="Straight Connector 824"/>
          <p:cNvCxnSpPr>
            <a:stCxn id="695" idx="7"/>
            <a:endCxn id="654" idx="3"/>
          </p:cNvCxnSpPr>
          <p:nvPr/>
        </p:nvCxnSpPr>
        <p:spPr bwMode="auto">
          <a:xfrm flipV="1">
            <a:off x="47053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6" name="Straight Connector 825"/>
          <p:cNvCxnSpPr>
            <a:stCxn id="654" idx="6"/>
            <a:endCxn id="652" idx="2"/>
          </p:cNvCxnSpPr>
          <p:nvPr/>
        </p:nvCxnSpPr>
        <p:spPr bwMode="auto">
          <a:xfrm>
            <a:off x="63850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7" name="Straight Connector 826"/>
          <p:cNvCxnSpPr>
            <a:stCxn id="652" idx="7"/>
            <a:endCxn id="609" idx="3"/>
          </p:cNvCxnSpPr>
          <p:nvPr/>
        </p:nvCxnSpPr>
        <p:spPr bwMode="auto">
          <a:xfrm flipV="1">
            <a:off x="7906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" name="Straight Connector 827"/>
          <p:cNvCxnSpPr>
            <a:stCxn id="609" idx="5"/>
            <a:endCxn id="655" idx="1"/>
          </p:cNvCxnSpPr>
          <p:nvPr/>
        </p:nvCxnSpPr>
        <p:spPr bwMode="auto">
          <a:xfrm>
            <a:off x="95074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" name="Straight Connector 828"/>
          <p:cNvCxnSpPr>
            <a:stCxn id="612" idx="3"/>
            <a:endCxn id="655" idx="7"/>
          </p:cNvCxnSpPr>
          <p:nvPr/>
        </p:nvCxnSpPr>
        <p:spPr bwMode="auto">
          <a:xfrm flipH="1">
            <a:off x="11108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0" name="Straight Connector 829"/>
          <p:cNvCxnSpPr>
            <a:stCxn id="615" idx="2"/>
            <a:endCxn id="612" idx="6"/>
          </p:cNvCxnSpPr>
          <p:nvPr/>
        </p:nvCxnSpPr>
        <p:spPr bwMode="auto">
          <a:xfrm flipH="1">
            <a:off x="127878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" name="Straight Connector 830"/>
          <p:cNvCxnSpPr>
            <a:stCxn id="615" idx="7"/>
            <a:endCxn id="569" idx="3"/>
          </p:cNvCxnSpPr>
          <p:nvPr/>
        </p:nvCxnSpPr>
        <p:spPr bwMode="auto">
          <a:xfrm flipV="1">
            <a:off x="14309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" name="Straight Connector 831"/>
          <p:cNvCxnSpPr>
            <a:stCxn id="569" idx="5"/>
            <a:endCxn id="614" idx="1"/>
          </p:cNvCxnSpPr>
          <p:nvPr/>
        </p:nvCxnSpPr>
        <p:spPr bwMode="auto">
          <a:xfrm>
            <a:off x="15910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" name="Straight Connector 832"/>
          <p:cNvCxnSpPr>
            <a:stCxn id="614" idx="7"/>
            <a:endCxn id="572" idx="3"/>
          </p:cNvCxnSpPr>
          <p:nvPr/>
        </p:nvCxnSpPr>
        <p:spPr bwMode="auto">
          <a:xfrm flipV="1">
            <a:off x="17510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4" name="Straight Connector 833"/>
          <p:cNvCxnSpPr>
            <a:stCxn id="617" idx="1"/>
            <a:endCxn id="572" idx="5"/>
          </p:cNvCxnSpPr>
          <p:nvPr/>
        </p:nvCxnSpPr>
        <p:spPr bwMode="auto">
          <a:xfrm flipH="1" flipV="1">
            <a:off x="191116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5" name="Straight Connector 834"/>
          <p:cNvCxnSpPr>
            <a:stCxn id="664" idx="1"/>
            <a:endCxn id="617" idx="5"/>
          </p:cNvCxnSpPr>
          <p:nvPr/>
        </p:nvCxnSpPr>
        <p:spPr bwMode="auto">
          <a:xfrm flipH="1" flipV="1">
            <a:off x="207123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6" name="Straight Connector 835"/>
          <p:cNvCxnSpPr>
            <a:stCxn id="618" idx="3"/>
          </p:cNvCxnSpPr>
          <p:nvPr/>
        </p:nvCxnSpPr>
        <p:spPr bwMode="auto">
          <a:xfrm flipH="1">
            <a:off x="2223630" y="4035349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7" name="Straight Connector 836"/>
          <p:cNvCxnSpPr>
            <a:stCxn id="575" idx="3"/>
            <a:endCxn id="618" idx="7"/>
          </p:cNvCxnSpPr>
          <p:nvPr/>
        </p:nvCxnSpPr>
        <p:spPr bwMode="auto">
          <a:xfrm flipH="1">
            <a:off x="23913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8" name="Straight Connector 837"/>
          <p:cNvCxnSpPr>
            <a:stCxn id="577" idx="2"/>
            <a:endCxn id="575" idx="6"/>
          </p:cNvCxnSpPr>
          <p:nvPr/>
        </p:nvCxnSpPr>
        <p:spPr bwMode="auto">
          <a:xfrm flipH="1">
            <a:off x="25593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" name="Straight Connector 838"/>
          <p:cNvCxnSpPr>
            <a:stCxn id="534" idx="3"/>
            <a:endCxn id="577" idx="7"/>
          </p:cNvCxnSpPr>
          <p:nvPr/>
        </p:nvCxnSpPr>
        <p:spPr bwMode="auto">
          <a:xfrm flipH="1">
            <a:off x="27115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0" name="Straight Connector 839"/>
          <p:cNvCxnSpPr>
            <a:stCxn id="534" idx="5"/>
            <a:endCxn id="581" idx="1"/>
          </p:cNvCxnSpPr>
          <p:nvPr/>
        </p:nvCxnSpPr>
        <p:spPr bwMode="auto">
          <a:xfrm>
            <a:off x="28715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3" name="Straight Connector 842"/>
          <p:cNvCxnSpPr>
            <a:stCxn id="581" idx="7"/>
            <a:endCxn id="535" idx="3"/>
          </p:cNvCxnSpPr>
          <p:nvPr/>
        </p:nvCxnSpPr>
        <p:spPr bwMode="auto">
          <a:xfrm flipV="1">
            <a:off x="303165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6" name="Straight Connector 845"/>
          <p:cNvCxnSpPr>
            <a:stCxn id="535" idx="5"/>
            <a:endCxn id="580" idx="1"/>
          </p:cNvCxnSpPr>
          <p:nvPr/>
        </p:nvCxnSpPr>
        <p:spPr bwMode="auto">
          <a:xfrm>
            <a:off x="319172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" name="Straight Connector 849"/>
          <p:cNvCxnSpPr>
            <a:stCxn id="580" idx="5"/>
            <a:endCxn id="626" idx="1"/>
          </p:cNvCxnSpPr>
          <p:nvPr/>
        </p:nvCxnSpPr>
        <p:spPr bwMode="auto">
          <a:xfrm>
            <a:off x="33517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4" name="Straight Connector 853"/>
          <p:cNvCxnSpPr>
            <a:endCxn id="583" idx="3"/>
          </p:cNvCxnSpPr>
          <p:nvPr/>
        </p:nvCxnSpPr>
        <p:spPr bwMode="auto">
          <a:xfrm flipV="1">
            <a:off x="3504190" y="3856691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6" name="Straight Connector 855"/>
          <p:cNvCxnSpPr>
            <a:stCxn id="586" idx="2"/>
            <a:endCxn id="583" idx="6"/>
          </p:cNvCxnSpPr>
          <p:nvPr/>
        </p:nvCxnSpPr>
        <p:spPr bwMode="auto">
          <a:xfrm flipH="1">
            <a:off x="367983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9" name="Straight Connector 858"/>
          <p:cNvCxnSpPr>
            <a:stCxn id="628" idx="1"/>
            <a:endCxn id="586" idx="5"/>
          </p:cNvCxnSpPr>
          <p:nvPr/>
        </p:nvCxnSpPr>
        <p:spPr bwMode="auto">
          <a:xfrm flipH="1" flipV="1">
            <a:off x="38320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2" name="Straight Connector 861"/>
          <p:cNvCxnSpPr>
            <a:stCxn id="673" idx="1"/>
            <a:endCxn id="628" idx="5"/>
          </p:cNvCxnSpPr>
          <p:nvPr/>
        </p:nvCxnSpPr>
        <p:spPr bwMode="auto">
          <a:xfrm flipH="1" flipV="1">
            <a:off x="39920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5" name="Straight Connector 864"/>
          <p:cNvCxnSpPr>
            <a:stCxn id="673" idx="6"/>
            <a:endCxn id="675" idx="2"/>
          </p:cNvCxnSpPr>
          <p:nvPr/>
        </p:nvCxnSpPr>
        <p:spPr bwMode="auto">
          <a:xfrm>
            <a:off x="416004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9" name="Straight Connector 868"/>
          <p:cNvCxnSpPr>
            <a:stCxn id="632" idx="3"/>
            <a:endCxn id="675" idx="7"/>
          </p:cNvCxnSpPr>
          <p:nvPr/>
        </p:nvCxnSpPr>
        <p:spPr bwMode="auto">
          <a:xfrm flipH="1">
            <a:off x="43122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2" name="Straight Connector 871"/>
          <p:cNvCxnSpPr>
            <a:stCxn id="637" idx="2"/>
            <a:endCxn id="632" idx="6"/>
          </p:cNvCxnSpPr>
          <p:nvPr/>
        </p:nvCxnSpPr>
        <p:spPr bwMode="auto">
          <a:xfrm flipH="1">
            <a:off x="4480188" y="4016257"/>
            <a:ext cx="74635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2" name="Straight Connector 881"/>
          <p:cNvCxnSpPr>
            <a:stCxn id="596" idx="3"/>
            <a:endCxn id="637" idx="7"/>
          </p:cNvCxnSpPr>
          <p:nvPr/>
        </p:nvCxnSpPr>
        <p:spPr bwMode="auto">
          <a:xfrm flipH="1">
            <a:off x="527263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6" name="Straight Connector 885"/>
          <p:cNvCxnSpPr>
            <a:stCxn id="596" idx="5"/>
            <a:endCxn id="638" idx="1"/>
          </p:cNvCxnSpPr>
          <p:nvPr/>
        </p:nvCxnSpPr>
        <p:spPr bwMode="auto">
          <a:xfrm>
            <a:off x="54327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9" name="Straight Connector 888"/>
          <p:cNvCxnSpPr>
            <a:stCxn id="638" idx="7"/>
            <a:endCxn id="595" idx="3"/>
          </p:cNvCxnSpPr>
          <p:nvPr/>
        </p:nvCxnSpPr>
        <p:spPr bwMode="auto">
          <a:xfrm flipV="1">
            <a:off x="55927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2" name="Straight Connector 891"/>
          <p:cNvCxnSpPr>
            <a:stCxn id="597" idx="2"/>
            <a:endCxn id="595" idx="6"/>
          </p:cNvCxnSpPr>
          <p:nvPr/>
        </p:nvCxnSpPr>
        <p:spPr bwMode="auto">
          <a:xfrm flipH="1">
            <a:off x="57607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5" name="Straight Connector 894"/>
          <p:cNvCxnSpPr>
            <a:stCxn id="554" idx="3"/>
            <a:endCxn id="597" idx="7"/>
          </p:cNvCxnSpPr>
          <p:nvPr/>
        </p:nvCxnSpPr>
        <p:spPr bwMode="auto">
          <a:xfrm flipH="1">
            <a:off x="59129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8" name="Straight Connector 897"/>
          <p:cNvCxnSpPr>
            <a:stCxn id="554" idx="5"/>
            <a:endCxn id="601" idx="1"/>
          </p:cNvCxnSpPr>
          <p:nvPr/>
        </p:nvCxnSpPr>
        <p:spPr bwMode="auto">
          <a:xfrm>
            <a:off x="60729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2" name="Straight Connector 901"/>
          <p:cNvCxnSpPr>
            <a:stCxn id="601" idx="6"/>
            <a:endCxn id="599" idx="2"/>
          </p:cNvCxnSpPr>
          <p:nvPr/>
        </p:nvCxnSpPr>
        <p:spPr bwMode="auto">
          <a:xfrm>
            <a:off x="624095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5" name="Straight Connector 904"/>
          <p:cNvCxnSpPr>
            <a:stCxn id="599" idx="5"/>
            <a:endCxn id="644" idx="1"/>
          </p:cNvCxnSpPr>
          <p:nvPr/>
        </p:nvCxnSpPr>
        <p:spPr bwMode="auto">
          <a:xfrm>
            <a:off x="63931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8" name="Straight Connector 907"/>
          <p:cNvCxnSpPr>
            <a:stCxn id="644" idx="6"/>
            <a:endCxn id="647" idx="2"/>
          </p:cNvCxnSpPr>
          <p:nvPr/>
        </p:nvCxnSpPr>
        <p:spPr bwMode="auto">
          <a:xfrm>
            <a:off x="656109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2" name="Straight Connector 911"/>
          <p:cNvCxnSpPr>
            <a:stCxn id="647" idx="5"/>
            <a:endCxn id="690" idx="1"/>
          </p:cNvCxnSpPr>
          <p:nvPr/>
        </p:nvCxnSpPr>
        <p:spPr bwMode="auto">
          <a:xfrm>
            <a:off x="6713260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6" name="Straight Connector 915"/>
          <p:cNvCxnSpPr>
            <a:stCxn id="648" idx="3"/>
            <a:endCxn id="690" idx="7"/>
          </p:cNvCxnSpPr>
          <p:nvPr/>
        </p:nvCxnSpPr>
        <p:spPr bwMode="auto">
          <a:xfrm flipH="1">
            <a:off x="6873349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" name="Text Box 9"/>
          <p:cNvSpPr txBox="1">
            <a:spLocks noChangeArrowheads="1"/>
          </p:cNvSpPr>
          <p:nvPr/>
        </p:nvSpPr>
        <p:spPr bwMode="auto">
          <a:xfrm>
            <a:off x="390071" y="4910087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vesnced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4621568" y="3628194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142349" y="4028100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835696" y="311217"/>
            <a:ext cx="2227818" cy="669511"/>
            <a:chOff x="1835696" y="311217"/>
            <a:chExt cx="2227818" cy="669511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835696" y="311217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08" name="Straight Connector 207"/>
            <p:cNvCxnSpPr/>
            <p:nvPr/>
          </p:nvCxnSpPr>
          <p:spPr bwMode="auto">
            <a:xfrm flipV="1">
              <a:off x="2069940" y="383225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</p:grpSp>
      <p:grpSp>
        <p:nvGrpSpPr>
          <p:cNvPr id="209" name="Group 208"/>
          <p:cNvGrpSpPr/>
          <p:nvPr/>
        </p:nvGrpSpPr>
        <p:grpSpPr>
          <a:xfrm>
            <a:off x="1835696" y="2597253"/>
            <a:ext cx="2227818" cy="669511"/>
            <a:chOff x="1835696" y="311217"/>
            <a:chExt cx="2227818" cy="669511"/>
          </a:xfrm>
        </p:grpSpPr>
        <p:cxnSp>
          <p:nvCxnSpPr>
            <p:cNvPr id="210" name="Straight Connector 209"/>
            <p:cNvCxnSpPr/>
            <p:nvPr/>
          </p:nvCxnSpPr>
          <p:spPr bwMode="auto">
            <a:xfrm>
              <a:off x="1835696" y="311217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11" name="Straight Connector 210"/>
            <p:cNvCxnSpPr/>
            <p:nvPr/>
          </p:nvCxnSpPr>
          <p:spPr bwMode="auto">
            <a:xfrm flipV="1">
              <a:off x="2069940" y="383225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</p:grpSp>
      <p:grpSp>
        <p:nvGrpSpPr>
          <p:cNvPr id="212" name="Group 211"/>
          <p:cNvGrpSpPr/>
          <p:nvPr/>
        </p:nvGrpSpPr>
        <p:grpSpPr>
          <a:xfrm>
            <a:off x="4198170" y="2597253"/>
            <a:ext cx="2227818" cy="669511"/>
            <a:chOff x="1835696" y="311217"/>
            <a:chExt cx="2227818" cy="669511"/>
          </a:xfrm>
        </p:grpSpPr>
        <p:cxnSp>
          <p:nvCxnSpPr>
            <p:cNvPr id="213" name="Straight Connector 212"/>
            <p:cNvCxnSpPr/>
            <p:nvPr/>
          </p:nvCxnSpPr>
          <p:spPr bwMode="auto">
            <a:xfrm>
              <a:off x="1835696" y="311217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14" name="Straight Connector 213"/>
            <p:cNvCxnSpPr/>
            <p:nvPr/>
          </p:nvCxnSpPr>
          <p:spPr bwMode="auto">
            <a:xfrm flipV="1">
              <a:off x="2069940" y="383225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</p:grpSp>
      <p:grpSp>
        <p:nvGrpSpPr>
          <p:cNvPr id="218" name="Group 217"/>
          <p:cNvGrpSpPr/>
          <p:nvPr/>
        </p:nvGrpSpPr>
        <p:grpSpPr>
          <a:xfrm>
            <a:off x="6610874" y="2597253"/>
            <a:ext cx="2227818" cy="669511"/>
            <a:chOff x="1835696" y="311217"/>
            <a:chExt cx="2227818" cy="669511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1835696" y="311217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20" name="Straight Connector 219"/>
            <p:cNvCxnSpPr/>
            <p:nvPr/>
          </p:nvCxnSpPr>
          <p:spPr bwMode="auto">
            <a:xfrm flipV="1">
              <a:off x="2069940" y="383225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</p:grpSp>
      <p:grpSp>
        <p:nvGrpSpPr>
          <p:cNvPr id="205" name="Group 204"/>
          <p:cNvGrpSpPr/>
          <p:nvPr/>
        </p:nvGrpSpPr>
        <p:grpSpPr>
          <a:xfrm>
            <a:off x="7355508" y="4273908"/>
            <a:ext cx="1613172" cy="461665"/>
            <a:chOff x="7355508" y="4273908"/>
            <a:chExt cx="1613172" cy="461665"/>
          </a:xfrm>
        </p:grpSpPr>
        <p:sp>
          <p:nvSpPr>
            <p:cNvPr id="206" name="Text Box 2"/>
            <p:cNvSpPr txBox="1">
              <a:spLocks noChangeArrowheads="1"/>
            </p:cNvSpPr>
            <p:nvPr/>
          </p:nvSpPr>
          <p:spPr bwMode="auto">
            <a:xfrm>
              <a:off x="7639994" y="4273908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07" name="Line 159"/>
            <p:cNvSpPr>
              <a:spLocks noChangeShapeType="1"/>
            </p:cNvSpPr>
            <p:nvPr/>
          </p:nvSpPr>
          <p:spPr bwMode="auto">
            <a:xfrm flipH="1">
              <a:off x="7355508" y="4497364"/>
              <a:ext cx="300207" cy="12033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7356915" y="5136863"/>
            <a:ext cx="1607900" cy="461665"/>
            <a:chOff x="7356915" y="5136863"/>
            <a:chExt cx="1607900" cy="461665"/>
          </a:xfrm>
        </p:grpSpPr>
        <p:sp>
          <p:nvSpPr>
            <p:cNvPr id="192" name="Text Box 2"/>
            <p:cNvSpPr txBox="1">
              <a:spLocks noChangeArrowheads="1"/>
            </p:cNvSpPr>
            <p:nvPr/>
          </p:nvSpPr>
          <p:spPr bwMode="auto">
            <a:xfrm>
              <a:off x="7636129" y="5136863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err="1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E</a:t>
              </a:r>
              <a:r>
                <a:rPr lang="en-US" altLang="en-US" sz="2400" spc="-1000" dirty="0" err="1" smtClean="0">
                  <a:solidFill>
                    <a:srgbClr val="000066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’</a:t>
              </a:r>
              <a:r>
                <a:rPr lang="en-US" altLang="en-US" sz="2400" baseline="-25000" dirty="0" err="1" smtClean="0">
                  <a:solidFill>
                    <a:schemeClr val="bg1"/>
                  </a:solidFill>
                  <a:latin typeface="Brush Script MT" panose="03060802040406070304" pitchFamily="66" charset="0"/>
                  <a:cs typeface="Microsoft Sans Serif" pitchFamily="34" charset="0"/>
                  <a:sym typeface="Symbol"/>
                </a:rPr>
                <a:t>l</a:t>
              </a:r>
              <a:r>
                <a:rPr lang="en-US" altLang="en-US" sz="2400" baseline="-25000" dirty="0" smtClean="0">
                  <a:solidFill>
                    <a:schemeClr val="bg1"/>
                  </a:solidFill>
                  <a:latin typeface="Brush Script MT" panose="03060802040406070304" pitchFamily="66" charset="0"/>
                  <a:cs typeface="Microsoft Sans Serif" pitchFamily="34" charset="0"/>
                  <a:sym typeface="Symbol"/>
                </a:rPr>
                <a:t> </a:t>
              </a:r>
              <a:r>
                <a:rPr lang="en-US" alt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193" name="Line 159"/>
            <p:cNvSpPr>
              <a:spLocks noChangeShapeType="1"/>
            </p:cNvSpPr>
            <p:nvPr/>
          </p:nvSpPr>
          <p:spPr bwMode="auto">
            <a:xfrm flipH="1" flipV="1">
              <a:off x="7356915" y="5233102"/>
              <a:ext cx="298800" cy="1188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40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6589883" y="972738"/>
            <a:ext cx="1880095" cy="871087"/>
            <a:chOff x="6589883" y="396713"/>
            <a:chExt cx="1880095" cy="871087"/>
          </a:xfrm>
        </p:grpSpPr>
        <p:cxnSp>
          <p:nvCxnSpPr>
            <p:cNvPr id="105" name="Straight Arrow Connector 104"/>
            <p:cNvCxnSpPr>
              <a:stCxn id="128" idx="6"/>
              <a:endCxn id="129" idx="2"/>
            </p:cNvCxnSpPr>
            <p:nvPr/>
          </p:nvCxnSpPr>
          <p:spPr bwMode="auto">
            <a:xfrm>
              <a:off x="6877883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28" name="Oval 127"/>
            <p:cNvSpPr>
              <a:spLocks noChangeAspect="1"/>
            </p:cNvSpPr>
            <p:nvPr/>
          </p:nvSpPr>
          <p:spPr bwMode="auto">
            <a:xfrm>
              <a:off x="6589883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 bwMode="auto">
            <a:xfrm>
              <a:off x="8181978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1" name="Text Box 9"/>
            <p:cNvSpPr txBox="1">
              <a:spLocks noChangeArrowheads="1"/>
            </p:cNvSpPr>
            <p:nvPr/>
          </p:nvSpPr>
          <p:spPr bwMode="auto">
            <a:xfrm>
              <a:off x="7387259" y="396713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2" name="Text Box 9"/>
            <p:cNvSpPr txBox="1">
              <a:spLocks noChangeArrowheads="1"/>
            </p:cNvSpPr>
            <p:nvPr/>
          </p:nvSpPr>
          <p:spPr bwMode="auto">
            <a:xfrm>
              <a:off x="7937845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3" name="Text Box 9"/>
            <p:cNvSpPr txBox="1">
              <a:spLocks noChangeArrowheads="1"/>
            </p:cNvSpPr>
            <p:nvPr/>
          </p:nvSpPr>
          <p:spPr bwMode="auto">
            <a:xfrm>
              <a:off x="6817384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268964" y="972738"/>
            <a:ext cx="1880095" cy="871087"/>
            <a:chOff x="4056312" y="396713"/>
            <a:chExt cx="1880095" cy="871087"/>
          </a:xfrm>
        </p:grpSpPr>
        <p:cxnSp>
          <p:nvCxnSpPr>
            <p:cNvPr id="135" name="Straight Arrow Connector 134"/>
            <p:cNvCxnSpPr>
              <a:stCxn id="136" idx="6"/>
              <a:endCxn id="137" idx="2"/>
            </p:cNvCxnSpPr>
            <p:nvPr/>
          </p:nvCxnSpPr>
          <p:spPr bwMode="auto">
            <a:xfrm>
              <a:off x="4344312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36" name="Oval 135"/>
            <p:cNvSpPr>
              <a:spLocks noChangeAspect="1"/>
            </p:cNvSpPr>
            <p:nvPr/>
          </p:nvSpPr>
          <p:spPr bwMode="auto">
            <a:xfrm>
              <a:off x="4056312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 bwMode="auto">
            <a:xfrm>
              <a:off x="5648407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/>
          </p:nvSpPr>
          <p:spPr bwMode="auto">
            <a:xfrm>
              <a:off x="4434506" y="396713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>
              <a:off x="5404274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0" name="Text Box 9"/>
            <p:cNvSpPr txBox="1">
              <a:spLocks noChangeArrowheads="1"/>
            </p:cNvSpPr>
            <p:nvPr/>
          </p:nvSpPr>
          <p:spPr bwMode="auto">
            <a:xfrm>
              <a:off x="4283813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948045" y="972738"/>
            <a:ext cx="1880095" cy="871087"/>
            <a:chOff x="1522740" y="396713"/>
            <a:chExt cx="1880095" cy="871087"/>
          </a:xfrm>
        </p:grpSpPr>
        <p:cxnSp>
          <p:nvCxnSpPr>
            <p:cNvPr id="142" name="Straight Arrow Connector 141"/>
            <p:cNvCxnSpPr>
              <a:stCxn id="143" idx="6"/>
              <a:endCxn id="144" idx="2"/>
            </p:cNvCxnSpPr>
            <p:nvPr/>
          </p:nvCxnSpPr>
          <p:spPr bwMode="auto">
            <a:xfrm>
              <a:off x="1810740" y="838261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43" name="Oval 142"/>
            <p:cNvSpPr>
              <a:spLocks noChangeAspect="1"/>
            </p:cNvSpPr>
            <p:nvPr/>
          </p:nvSpPr>
          <p:spPr bwMode="auto">
            <a:xfrm>
              <a:off x="1522740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4" name="Oval 143"/>
            <p:cNvSpPr>
              <a:spLocks noChangeAspect="1"/>
            </p:cNvSpPr>
            <p:nvPr/>
          </p:nvSpPr>
          <p:spPr bwMode="auto">
            <a:xfrm>
              <a:off x="3114835" y="694413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45" name="Text Box 9"/>
            <p:cNvSpPr txBox="1">
              <a:spLocks noChangeArrowheads="1"/>
            </p:cNvSpPr>
            <p:nvPr/>
          </p:nvSpPr>
          <p:spPr bwMode="auto">
            <a:xfrm>
              <a:off x="1852843" y="396713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6" name="Text Box 9"/>
            <p:cNvSpPr txBox="1">
              <a:spLocks noChangeArrowheads="1"/>
            </p:cNvSpPr>
            <p:nvPr/>
          </p:nvSpPr>
          <p:spPr bwMode="auto">
            <a:xfrm>
              <a:off x="2870702" y="805045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7" name="Text Box 9"/>
            <p:cNvSpPr txBox="1">
              <a:spLocks noChangeArrowheads="1"/>
            </p:cNvSpPr>
            <p:nvPr/>
          </p:nvSpPr>
          <p:spPr bwMode="auto">
            <a:xfrm>
              <a:off x="1750241" y="805045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948045" y="2383119"/>
            <a:ext cx="1880095" cy="901865"/>
            <a:chOff x="1522740" y="2030070"/>
            <a:chExt cx="1880095" cy="901865"/>
          </a:xfrm>
        </p:grpSpPr>
        <p:cxnSp>
          <p:nvCxnSpPr>
            <p:cNvPr id="149" name="Straight Arrow Connector 148"/>
            <p:cNvCxnSpPr>
              <a:stCxn id="150" idx="6"/>
              <a:endCxn id="151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0" name="Oval 149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51" name="Oval 150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52" name="Text Box 9"/>
            <p:cNvSpPr txBox="1">
              <a:spLocks noChangeArrowheads="1"/>
            </p:cNvSpPr>
            <p:nvPr/>
          </p:nvSpPr>
          <p:spPr bwMode="auto">
            <a:xfrm>
              <a:off x="2384237" y="2030070"/>
              <a:ext cx="157095" cy="524311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8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8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3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4" name="Text Box 9"/>
            <p:cNvSpPr txBox="1">
              <a:spLocks noChangeArrowheads="1"/>
            </p:cNvSpPr>
            <p:nvPr/>
          </p:nvSpPr>
          <p:spPr bwMode="auto">
            <a:xfrm>
              <a:off x="1750241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268964" y="2383119"/>
            <a:ext cx="1880095" cy="901865"/>
            <a:chOff x="4056312" y="2030070"/>
            <a:chExt cx="1880095" cy="901865"/>
          </a:xfrm>
        </p:grpSpPr>
        <p:cxnSp>
          <p:nvCxnSpPr>
            <p:cNvPr id="156" name="Straight Arrow Connector 155"/>
            <p:cNvCxnSpPr>
              <a:stCxn id="157" idx="6"/>
              <a:endCxn id="158" idx="2"/>
            </p:cNvCxnSpPr>
            <p:nvPr/>
          </p:nvCxnSpPr>
          <p:spPr bwMode="auto">
            <a:xfrm>
              <a:off x="4344312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4056312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 bwMode="auto">
            <a:xfrm>
              <a:off x="5648407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59" name="Text Box 9"/>
            <p:cNvSpPr txBox="1">
              <a:spLocks noChangeArrowheads="1"/>
            </p:cNvSpPr>
            <p:nvPr/>
          </p:nvSpPr>
          <p:spPr bwMode="auto">
            <a:xfrm>
              <a:off x="4917809" y="2030070"/>
              <a:ext cx="157095" cy="524311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8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8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0" name="Text Box 9"/>
            <p:cNvSpPr txBox="1">
              <a:spLocks noChangeArrowheads="1"/>
            </p:cNvSpPr>
            <p:nvPr/>
          </p:nvSpPr>
          <p:spPr bwMode="auto">
            <a:xfrm>
              <a:off x="5404274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1" name="Text Box 9"/>
            <p:cNvSpPr txBox="1">
              <a:spLocks noChangeArrowheads="1"/>
            </p:cNvSpPr>
            <p:nvPr/>
          </p:nvSpPr>
          <p:spPr bwMode="auto">
            <a:xfrm>
              <a:off x="4283813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589883" y="2383119"/>
            <a:ext cx="1880095" cy="901865"/>
            <a:chOff x="6589883" y="2030070"/>
            <a:chExt cx="1880095" cy="901865"/>
          </a:xfrm>
        </p:grpSpPr>
        <p:cxnSp>
          <p:nvCxnSpPr>
            <p:cNvPr id="163" name="Straight Arrow Connector 162"/>
            <p:cNvCxnSpPr>
              <a:stCxn id="164" idx="6"/>
              <a:endCxn id="165" idx="2"/>
            </p:cNvCxnSpPr>
            <p:nvPr/>
          </p:nvCxnSpPr>
          <p:spPr bwMode="auto">
            <a:xfrm>
              <a:off x="6877883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64" name="Oval 163"/>
            <p:cNvSpPr>
              <a:spLocks noChangeAspect="1"/>
            </p:cNvSpPr>
            <p:nvPr/>
          </p:nvSpPr>
          <p:spPr bwMode="auto">
            <a:xfrm>
              <a:off x="6589883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65" name="Oval 164"/>
            <p:cNvSpPr>
              <a:spLocks noChangeAspect="1"/>
            </p:cNvSpPr>
            <p:nvPr/>
          </p:nvSpPr>
          <p:spPr bwMode="auto">
            <a:xfrm>
              <a:off x="8181978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66" name="Text Box 9"/>
            <p:cNvSpPr txBox="1">
              <a:spLocks noChangeArrowheads="1"/>
            </p:cNvSpPr>
            <p:nvPr/>
          </p:nvSpPr>
          <p:spPr bwMode="auto">
            <a:xfrm>
              <a:off x="7451380" y="2030070"/>
              <a:ext cx="157095" cy="524311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8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8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7" name="Text Box 9"/>
            <p:cNvSpPr txBox="1">
              <a:spLocks noChangeArrowheads="1"/>
            </p:cNvSpPr>
            <p:nvPr/>
          </p:nvSpPr>
          <p:spPr bwMode="auto">
            <a:xfrm>
              <a:off x="7937845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8" name="Text Box 9"/>
            <p:cNvSpPr txBox="1">
              <a:spLocks noChangeArrowheads="1"/>
            </p:cNvSpPr>
            <p:nvPr/>
          </p:nvSpPr>
          <p:spPr bwMode="auto">
            <a:xfrm>
              <a:off x="6817384" y="2469180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948045" y="1763914"/>
            <a:ext cx="1880095" cy="871087"/>
            <a:chOff x="1522740" y="1228780"/>
            <a:chExt cx="1880095" cy="871087"/>
          </a:xfrm>
        </p:grpSpPr>
        <p:cxnSp>
          <p:nvCxnSpPr>
            <p:cNvPr id="170" name="Straight Arrow Connector 169"/>
            <p:cNvCxnSpPr>
              <a:stCxn id="171" idx="6"/>
              <a:endCxn id="172" idx="2"/>
            </p:cNvCxnSpPr>
            <p:nvPr/>
          </p:nvCxnSpPr>
          <p:spPr bwMode="auto">
            <a:xfrm>
              <a:off x="1810740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1" name="Oval 170"/>
            <p:cNvSpPr>
              <a:spLocks noChangeAspect="1"/>
            </p:cNvSpPr>
            <p:nvPr/>
          </p:nvSpPr>
          <p:spPr bwMode="auto">
            <a:xfrm>
              <a:off x="1522740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 bwMode="auto">
            <a:xfrm>
              <a:off x="3114835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73" name="Text Box 9"/>
            <p:cNvSpPr txBox="1">
              <a:spLocks noChangeArrowheads="1"/>
            </p:cNvSpPr>
            <p:nvPr/>
          </p:nvSpPr>
          <p:spPr bwMode="auto">
            <a:xfrm>
              <a:off x="1852843" y="1228780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4" name="Text Box 9"/>
            <p:cNvSpPr txBox="1">
              <a:spLocks noChangeArrowheads="1"/>
            </p:cNvSpPr>
            <p:nvPr/>
          </p:nvSpPr>
          <p:spPr bwMode="auto">
            <a:xfrm>
              <a:off x="2870702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750241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268964" y="1763914"/>
            <a:ext cx="1880095" cy="871087"/>
            <a:chOff x="4056312" y="1228780"/>
            <a:chExt cx="1880095" cy="871087"/>
          </a:xfrm>
        </p:grpSpPr>
        <p:cxnSp>
          <p:nvCxnSpPr>
            <p:cNvPr id="178" name="Straight Arrow Connector 177"/>
            <p:cNvCxnSpPr>
              <a:stCxn id="179" idx="6"/>
              <a:endCxn id="180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9" name="Oval 178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0" name="Oval 179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4434506" y="1228780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2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3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589883" y="1763914"/>
            <a:ext cx="1880095" cy="871087"/>
            <a:chOff x="6589883" y="1228780"/>
            <a:chExt cx="1880095" cy="871087"/>
          </a:xfrm>
        </p:grpSpPr>
        <p:cxnSp>
          <p:nvCxnSpPr>
            <p:cNvPr id="186" name="Straight Arrow Connector 185"/>
            <p:cNvCxnSpPr>
              <a:stCxn id="187" idx="6"/>
              <a:endCxn id="188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87" name="Oval 186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9" name="Text Box 9"/>
            <p:cNvSpPr txBox="1">
              <a:spLocks noChangeArrowheads="1"/>
            </p:cNvSpPr>
            <p:nvPr/>
          </p:nvSpPr>
          <p:spPr bwMode="auto">
            <a:xfrm>
              <a:off x="7387259" y="1228780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0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1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1948045" y="181561"/>
            <a:ext cx="1880095" cy="871087"/>
            <a:chOff x="1522740" y="2060848"/>
            <a:chExt cx="1880095" cy="871087"/>
          </a:xfrm>
        </p:grpSpPr>
        <p:cxnSp>
          <p:nvCxnSpPr>
            <p:cNvPr id="197" name="Straight Arrow Connector 196"/>
            <p:cNvCxnSpPr>
              <a:stCxn id="198" idx="6"/>
              <a:endCxn id="199" idx="2"/>
            </p:cNvCxnSpPr>
            <p:nvPr/>
          </p:nvCxnSpPr>
          <p:spPr bwMode="auto">
            <a:xfrm>
              <a:off x="1810740" y="2502396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98" name="Oval 197"/>
            <p:cNvSpPr>
              <a:spLocks noChangeAspect="1"/>
            </p:cNvSpPr>
            <p:nvPr/>
          </p:nvSpPr>
          <p:spPr bwMode="auto">
            <a:xfrm>
              <a:off x="1522740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 bwMode="auto">
            <a:xfrm>
              <a:off x="3114835" y="2358548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00" name="Text Box 9"/>
            <p:cNvSpPr txBox="1">
              <a:spLocks noChangeArrowheads="1"/>
            </p:cNvSpPr>
            <p:nvPr/>
          </p:nvSpPr>
          <p:spPr bwMode="auto">
            <a:xfrm>
              <a:off x="2395458" y="2060848"/>
              <a:ext cx="1346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b="1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</a:t>
              </a:r>
              <a:endParaRPr lang="en-US" sz="2400" b="1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1" name="Text Box 9"/>
            <p:cNvSpPr txBox="1">
              <a:spLocks noChangeArrowheads="1"/>
            </p:cNvSpPr>
            <p:nvPr/>
          </p:nvSpPr>
          <p:spPr bwMode="auto">
            <a:xfrm>
              <a:off x="2870702" y="2469180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2" name="Text Box 9"/>
            <p:cNvSpPr txBox="1">
              <a:spLocks noChangeArrowheads="1"/>
            </p:cNvSpPr>
            <p:nvPr/>
          </p:nvSpPr>
          <p:spPr bwMode="auto">
            <a:xfrm>
              <a:off x="1744560" y="2469180"/>
              <a:ext cx="34785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r>
                <a:rPr lang="en-US" sz="16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INI</a:t>
              </a:r>
              <a:endParaRPr lang="en-US" sz="1600" u="sng" baseline="-25000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390071" y="460752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23" name="Text Box 9"/>
          <p:cNvSpPr txBox="1">
            <a:spLocks noChangeArrowheads="1"/>
          </p:cNvSpPr>
          <p:nvPr/>
        </p:nvSpPr>
        <p:spPr bwMode="auto">
          <a:xfrm>
            <a:off x="390071" y="4304971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561" name="Straight Connector 560"/>
          <p:cNvCxnSpPr/>
          <p:nvPr/>
        </p:nvCxnSpPr>
        <p:spPr bwMode="auto">
          <a:xfrm>
            <a:off x="289085" y="3317803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7" name="Straight Connector 516"/>
          <p:cNvCxnSpPr/>
          <p:nvPr/>
        </p:nvCxnSpPr>
        <p:spPr bwMode="auto">
          <a:xfrm>
            <a:off x="294393" y="4379923"/>
            <a:ext cx="67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Straight Connector 421"/>
          <p:cNvCxnSpPr/>
          <p:nvPr/>
        </p:nvCxnSpPr>
        <p:spPr bwMode="auto">
          <a:xfrm>
            <a:off x="318368" y="437357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4" name="Oval 533"/>
          <p:cNvSpPr>
            <a:spLocks/>
          </p:cNvSpPr>
          <p:nvPr/>
        </p:nvSpPr>
        <p:spPr bwMode="auto">
          <a:xfrm>
            <a:off x="28254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5" name="Oval 534"/>
          <p:cNvSpPr>
            <a:spLocks/>
          </p:cNvSpPr>
          <p:nvPr/>
        </p:nvSpPr>
        <p:spPr bwMode="auto">
          <a:xfrm>
            <a:off x="314562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4" name="Oval 553"/>
          <p:cNvSpPr>
            <a:spLocks/>
          </p:cNvSpPr>
          <p:nvPr/>
        </p:nvSpPr>
        <p:spPr bwMode="auto">
          <a:xfrm>
            <a:off x="60268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9" name="Oval 568"/>
          <p:cNvSpPr>
            <a:spLocks/>
          </p:cNvSpPr>
          <p:nvPr/>
        </p:nvSpPr>
        <p:spPr bwMode="auto">
          <a:xfrm>
            <a:off x="15449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2" name="Oval 571"/>
          <p:cNvSpPr>
            <a:spLocks/>
          </p:cNvSpPr>
          <p:nvPr/>
        </p:nvSpPr>
        <p:spPr bwMode="auto">
          <a:xfrm>
            <a:off x="186506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5" name="Oval 574"/>
          <p:cNvSpPr>
            <a:spLocks/>
          </p:cNvSpPr>
          <p:nvPr/>
        </p:nvSpPr>
        <p:spPr bwMode="auto">
          <a:xfrm>
            <a:off x="25053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7" name="Oval 576"/>
          <p:cNvSpPr>
            <a:spLocks/>
          </p:cNvSpPr>
          <p:nvPr/>
        </p:nvSpPr>
        <p:spPr bwMode="auto">
          <a:xfrm>
            <a:off x="26654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0" name="Oval 579"/>
          <p:cNvSpPr>
            <a:spLocks/>
          </p:cNvSpPr>
          <p:nvPr/>
        </p:nvSpPr>
        <p:spPr bwMode="auto">
          <a:xfrm>
            <a:off x="330569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1" name="Oval 580"/>
          <p:cNvSpPr>
            <a:spLocks/>
          </p:cNvSpPr>
          <p:nvPr/>
        </p:nvSpPr>
        <p:spPr bwMode="auto">
          <a:xfrm>
            <a:off x="29855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3" name="Oval 582"/>
          <p:cNvSpPr>
            <a:spLocks/>
          </p:cNvSpPr>
          <p:nvPr/>
        </p:nvSpPr>
        <p:spPr bwMode="auto">
          <a:xfrm>
            <a:off x="362583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6" name="Oval 585"/>
          <p:cNvSpPr>
            <a:spLocks/>
          </p:cNvSpPr>
          <p:nvPr/>
        </p:nvSpPr>
        <p:spPr bwMode="auto">
          <a:xfrm>
            <a:off x="37859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5" name="Oval 594"/>
          <p:cNvSpPr>
            <a:spLocks/>
          </p:cNvSpPr>
          <p:nvPr/>
        </p:nvSpPr>
        <p:spPr bwMode="auto">
          <a:xfrm>
            <a:off x="57067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6" name="Oval 595"/>
          <p:cNvSpPr>
            <a:spLocks/>
          </p:cNvSpPr>
          <p:nvPr/>
        </p:nvSpPr>
        <p:spPr bwMode="auto">
          <a:xfrm>
            <a:off x="53866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7" name="Oval 596"/>
          <p:cNvSpPr>
            <a:spLocks/>
          </p:cNvSpPr>
          <p:nvPr/>
        </p:nvSpPr>
        <p:spPr bwMode="auto">
          <a:xfrm>
            <a:off x="58668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9" name="Oval 598"/>
          <p:cNvSpPr>
            <a:spLocks/>
          </p:cNvSpPr>
          <p:nvPr/>
        </p:nvSpPr>
        <p:spPr bwMode="auto">
          <a:xfrm>
            <a:off x="63470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1" name="Oval 600"/>
          <p:cNvSpPr>
            <a:spLocks/>
          </p:cNvSpPr>
          <p:nvPr/>
        </p:nvSpPr>
        <p:spPr bwMode="auto">
          <a:xfrm>
            <a:off x="61869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9" name="Oval 608"/>
          <p:cNvSpPr>
            <a:spLocks/>
          </p:cNvSpPr>
          <p:nvPr/>
        </p:nvSpPr>
        <p:spPr bwMode="auto">
          <a:xfrm>
            <a:off x="90464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2" name="Oval 611"/>
          <p:cNvSpPr>
            <a:spLocks/>
          </p:cNvSpPr>
          <p:nvPr/>
        </p:nvSpPr>
        <p:spPr bwMode="auto">
          <a:xfrm>
            <a:off x="12247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" name="Oval 613"/>
          <p:cNvSpPr>
            <a:spLocks/>
          </p:cNvSpPr>
          <p:nvPr/>
        </p:nvSpPr>
        <p:spPr bwMode="auto">
          <a:xfrm>
            <a:off x="17049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" name="Oval 614"/>
          <p:cNvSpPr>
            <a:spLocks/>
          </p:cNvSpPr>
          <p:nvPr/>
        </p:nvSpPr>
        <p:spPr bwMode="auto">
          <a:xfrm>
            <a:off x="13848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7" name="Oval 616"/>
          <p:cNvSpPr>
            <a:spLocks/>
          </p:cNvSpPr>
          <p:nvPr/>
        </p:nvSpPr>
        <p:spPr bwMode="auto">
          <a:xfrm>
            <a:off x="202513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8" name="Oval 617"/>
          <p:cNvSpPr>
            <a:spLocks/>
          </p:cNvSpPr>
          <p:nvPr/>
        </p:nvSpPr>
        <p:spPr bwMode="auto">
          <a:xfrm>
            <a:off x="23452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6" name="Oval 625"/>
          <p:cNvSpPr>
            <a:spLocks/>
          </p:cNvSpPr>
          <p:nvPr/>
        </p:nvSpPr>
        <p:spPr bwMode="auto">
          <a:xfrm>
            <a:off x="34657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8" name="Oval 627"/>
          <p:cNvSpPr>
            <a:spLocks/>
          </p:cNvSpPr>
          <p:nvPr/>
        </p:nvSpPr>
        <p:spPr bwMode="auto">
          <a:xfrm>
            <a:off x="39459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2" name="Oval 631"/>
          <p:cNvSpPr>
            <a:spLocks/>
          </p:cNvSpPr>
          <p:nvPr/>
        </p:nvSpPr>
        <p:spPr bwMode="auto">
          <a:xfrm>
            <a:off x="44261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3" name="Oval 632"/>
          <p:cNvSpPr>
            <a:spLocks/>
          </p:cNvSpPr>
          <p:nvPr/>
        </p:nvSpPr>
        <p:spPr bwMode="auto">
          <a:xfrm>
            <a:off x="474632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4" name="Oval 633"/>
          <p:cNvSpPr>
            <a:spLocks/>
          </p:cNvSpPr>
          <p:nvPr/>
        </p:nvSpPr>
        <p:spPr bwMode="auto">
          <a:xfrm>
            <a:off x="49063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5" name="Oval 634"/>
          <p:cNvSpPr>
            <a:spLocks/>
          </p:cNvSpPr>
          <p:nvPr/>
        </p:nvSpPr>
        <p:spPr bwMode="auto">
          <a:xfrm>
            <a:off x="45862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6" name="Oval 635"/>
          <p:cNvSpPr>
            <a:spLocks/>
          </p:cNvSpPr>
          <p:nvPr/>
        </p:nvSpPr>
        <p:spPr bwMode="auto">
          <a:xfrm>
            <a:off x="50664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7" name="Oval 636"/>
          <p:cNvSpPr>
            <a:spLocks/>
          </p:cNvSpPr>
          <p:nvPr/>
        </p:nvSpPr>
        <p:spPr bwMode="auto">
          <a:xfrm>
            <a:off x="522653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8" name="Oval 637"/>
          <p:cNvSpPr>
            <a:spLocks/>
          </p:cNvSpPr>
          <p:nvPr/>
        </p:nvSpPr>
        <p:spPr bwMode="auto">
          <a:xfrm>
            <a:off x="55466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4" name="Oval 643"/>
          <p:cNvSpPr>
            <a:spLocks/>
          </p:cNvSpPr>
          <p:nvPr/>
        </p:nvSpPr>
        <p:spPr bwMode="auto">
          <a:xfrm>
            <a:off x="65070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7" name="Oval 646"/>
          <p:cNvSpPr>
            <a:spLocks/>
          </p:cNvSpPr>
          <p:nvPr/>
        </p:nvSpPr>
        <p:spPr bwMode="auto">
          <a:xfrm>
            <a:off x="66671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8" name="Oval 647"/>
          <p:cNvSpPr>
            <a:spLocks/>
          </p:cNvSpPr>
          <p:nvPr/>
        </p:nvSpPr>
        <p:spPr bwMode="auto">
          <a:xfrm>
            <a:off x="6987346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2" name="Oval 651"/>
          <p:cNvSpPr>
            <a:spLocks/>
          </p:cNvSpPr>
          <p:nvPr/>
        </p:nvSpPr>
        <p:spPr bwMode="auto">
          <a:xfrm>
            <a:off x="7445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4" name="Oval 653"/>
          <p:cNvSpPr>
            <a:spLocks/>
          </p:cNvSpPr>
          <p:nvPr/>
        </p:nvSpPr>
        <p:spPr bwMode="auto">
          <a:xfrm>
            <a:off x="5845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5" name="Oval 654"/>
          <p:cNvSpPr>
            <a:spLocks/>
          </p:cNvSpPr>
          <p:nvPr/>
        </p:nvSpPr>
        <p:spPr bwMode="auto">
          <a:xfrm>
            <a:off x="10647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4" name="Oval 663"/>
          <p:cNvSpPr>
            <a:spLocks/>
          </p:cNvSpPr>
          <p:nvPr/>
        </p:nvSpPr>
        <p:spPr bwMode="auto">
          <a:xfrm>
            <a:off x="21852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3" name="Oval 672"/>
          <p:cNvSpPr>
            <a:spLocks/>
          </p:cNvSpPr>
          <p:nvPr/>
        </p:nvSpPr>
        <p:spPr bwMode="auto">
          <a:xfrm>
            <a:off x="410604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" name="Oval 674"/>
          <p:cNvSpPr>
            <a:spLocks/>
          </p:cNvSpPr>
          <p:nvPr/>
        </p:nvSpPr>
        <p:spPr bwMode="auto">
          <a:xfrm>
            <a:off x="42661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0" name="Oval 689"/>
          <p:cNvSpPr>
            <a:spLocks/>
          </p:cNvSpPr>
          <p:nvPr/>
        </p:nvSpPr>
        <p:spPr bwMode="auto">
          <a:xfrm>
            <a:off x="6827257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4" name="Oval 693"/>
          <p:cNvSpPr>
            <a:spLocks/>
          </p:cNvSpPr>
          <p:nvPr/>
        </p:nvSpPr>
        <p:spPr bwMode="auto">
          <a:xfrm>
            <a:off x="26436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5" name="Oval 694"/>
          <p:cNvSpPr>
            <a:spLocks/>
          </p:cNvSpPr>
          <p:nvPr/>
        </p:nvSpPr>
        <p:spPr bwMode="auto">
          <a:xfrm>
            <a:off x="42443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25" name="Straight Connector 824"/>
          <p:cNvCxnSpPr>
            <a:stCxn id="695" idx="7"/>
            <a:endCxn id="654" idx="3"/>
          </p:cNvCxnSpPr>
          <p:nvPr/>
        </p:nvCxnSpPr>
        <p:spPr bwMode="auto">
          <a:xfrm flipV="1">
            <a:off x="47053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6" name="Straight Connector 825"/>
          <p:cNvCxnSpPr>
            <a:stCxn id="654" idx="6"/>
            <a:endCxn id="652" idx="2"/>
          </p:cNvCxnSpPr>
          <p:nvPr/>
        </p:nvCxnSpPr>
        <p:spPr bwMode="auto">
          <a:xfrm>
            <a:off x="63850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7" name="Straight Connector 826"/>
          <p:cNvCxnSpPr>
            <a:stCxn id="652" idx="7"/>
            <a:endCxn id="609" idx="3"/>
          </p:cNvCxnSpPr>
          <p:nvPr/>
        </p:nvCxnSpPr>
        <p:spPr bwMode="auto">
          <a:xfrm flipV="1">
            <a:off x="7906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" name="Straight Connector 827"/>
          <p:cNvCxnSpPr>
            <a:stCxn id="609" idx="5"/>
            <a:endCxn id="655" idx="1"/>
          </p:cNvCxnSpPr>
          <p:nvPr/>
        </p:nvCxnSpPr>
        <p:spPr bwMode="auto">
          <a:xfrm>
            <a:off x="95074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" name="Straight Connector 828"/>
          <p:cNvCxnSpPr>
            <a:stCxn id="612" idx="3"/>
            <a:endCxn id="655" idx="7"/>
          </p:cNvCxnSpPr>
          <p:nvPr/>
        </p:nvCxnSpPr>
        <p:spPr bwMode="auto">
          <a:xfrm flipH="1">
            <a:off x="11108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0" name="Straight Connector 829"/>
          <p:cNvCxnSpPr>
            <a:stCxn id="615" idx="2"/>
            <a:endCxn id="612" idx="6"/>
          </p:cNvCxnSpPr>
          <p:nvPr/>
        </p:nvCxnSpPr>
        <p:spPr bwMode="auto">
          <a:xfrm flipH="1">
            <a:off x="127878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" name="Straight Connector 830"/>
          <p:cNvCxnSpPr>
            <a:stCxn id="615" idx="7"/>
            <a:endCxn id="569" idx="3"/>
          </p:cNvCxnSpPr>
          <p:nvPr/>
        </p:nvCxnSpPr>
        <p:spPr bwMode="auto">
          <a:xfrm flipV="1">
            <a:off x="14309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" name="Straight Connector 831"/>
          <p:cNvCxnSpPr>
            <a:stCxn id="569" idx="5"/>
            <a:endCxn id="614" idx="1"/>
          </p:cNvCxnSpPr>
          <p:nvPr/>
        </p:nvCxnSpPr>
        <p:spPr bwMode="auto">
          <a:xfrm>
            <a:off x="15910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" name="Straight Connector 832"/>
          <p:cNvCxnSpPr>
            <a:stCxn id="614" idx="7"/>
            <a:endCxn id="572" idx="3"/>
          </p:cNvCxnSpPr>
          <p:nvPr/>
        </p:nvCxnSpPr>
        <p:spPr bwMode="auto">
          <a:xfrm flipV="1">
            <a:off x="17510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4" name="Straight Connector 833"/>
          <p:cNvCxnSpPr>
            <a:stCxn id="617" idx="1"/>
            <a:endCxn id="572" idx="5"/>
          </p:cNvCxnSpPr>
          <p:nvPr/>
        </p:nvCxnSpPr>
        <p:spPr bwMode="auto">
          <a:xfrm flipH="1" flipV="1">
            <a:off x="191116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5" name="Straight Connector 834"/>
          <p:cNvCxnSpPr>
            <a:stCxn id="664" idx="1"/>
            <a:endCxn id="617" idx="5"/>
          </p:cNvCxnSpPr>
          <p:nvPr/>
        </p:nvCxnSpPr>
        <p:spPr bwMode="auto">
          <a:xfrm flipH="1" flipV="1">
            <a:off x="207123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6" name="Straight Connector 835"/>
          <p:cNvCxnSpPr>
            <a:stCxn id="618" idx="3"/>
          </p:cNvCxnSpPr>
          <p:nvPr/>
        </p:nvCxnSpPr>
        <p:spPr bwMode="auto">
          <a:xfrm flipH="1">
            <a:off x="2223630" y="4035349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7" name="Straight Connector 836"/>
          <p:cNvCxnSpPr>
            <a:stCxn id="575" idx="3"/>
            <a:endCxn id="618" idx="7"/>
          </p:cNvCxnSpPr>
          <p:nvPr/>
        </p:nvCxnSpPr>
        <p:spPr bwMode="auto">
          <a:xfrm flipH="1">
            <a:off x="23913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8" name="Straight Connector 837"/>
          <p:cNvCxnSpPr>
            <a:stCxn id="577" idx="2"/>
            <a:endCxn id="575" idx="6"/>
          </p:cNvCxnSpPr>
          <p:nvPr/>
        </p:nvCxnSpPr>
        <p:spPr bwMode="auto">
          <a:xfrm flipH="1">
            <a:off x="25593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" name="Straight Connector 838"/>
          <p:cNvCxnSpPr>
            <a:stCxn id="534" idx="3"/>
            <a:endCxn id="577" idx="7"/>
          </p:cNvCxnSpPr>
          <p:nvPr/>
        </p:nvCxnSpPr>
        <p:spPr bwMode="auto">
          <a:xfrm flipH="1">
            <a:off x="27115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0" name="Straight Connector 839"/>
          <p:cNvCxnSpPr>
            <a:stCxn id="534" idx="5"/>
            <a:endCxn id="581" idx="1"/>
          </p:cNvCxnSpPr>
          <p:nvPr/>
        </p:nvCxnSpPr>
        <p:spPr bwMode="auto">
          <a:xfrm>
            <a:off x="28715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3" name="Straight Connector 842"/>
          <p:cNvCxnSpPr>
            <a:stCxn id="581" idx="7"/>
            <a:endCxn id="535" idx="3"/>
          </p:cNvCxnSpPr>
          <p:nvPr/>
        </p:nvCxnSpPr>
        <p:spPr bwMode="auto">
          <a:xfrm flipV="1">
            <a:off x="303165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6" name="Straight Connector 845"/>
          <p:cNvCxnSpPr>
            <a:stCxn id="535" idx="5"/>
            <a:endCxn id="580" idx="1"/>
          </p:cNvCxnSpPr>
          <p:nvPr/>
        </p:nvCxnSpPr>
        <p:spPr bwMode="auto">
          <a:xfrm>
            <a:off x="319172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" name="Straight Connector 849"/>
          <p:cNvCxnSpPr>
            <a:stCxn id="580" idx="5"/>
            <a:endCxn id="626" idx="1"/>
          </p:cNvCxnSpPr>
          <p:nvPr/>
        </p:nvCxnSpPr>
        <p:spPr bwMode="auto">
          <a:xfrm>
            <a:off x="33517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4" name="Straight Connector 853"/>
          <p:cNvCxnSpPr>
            <a:endCxn id="583" idx="3"/>
          </p:cNvCxnSpPr>
          <p:nvPr/>
        </p:nvCxnSpPr>
        <p:spPr bwMode="auto">
          <a:xfrm flipV="1">
            <a:off x="3504190" y="3856691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6" name="Straight Connector 855"/>
          <p:cNvCxnSpPr>
            <a:stCxn id="586" idx="2"/>
            <a:endCxn id="583" idx="6"/>
          </p:cNvCxnSpPr>
          <p:nvPr/>
        </p:nvCxnSpPr>
        <p:spPr bwMode="auto">
          <a:xfrm flipH="1">
            <a:off x="367983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9" name="Straight Connector 858"/>
          <p:cNvCxnSpPr>
            <a:stCxn id="628" idx="1"/>
            <a:endCxn id="586" idx="5"/>
          </p:cNvCxnSpPr>
          <p:nvPr/>
        </p:nvCxnSpPr>
        <p:spPr bwMode="auto">
          <a:xfrm flipH="1" flipV="1">
            <a:off x="38320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2" name="Straight Connector 861"/>
          <p:cNvCxnSpPr>
            <a:stCxn id="673" idx="1"/>
            <a:endCxn id="628" idx="5"/>
          </p:cNvCxnSpPr>
          <p:nvPr/>
        </p:nvCxnSpPr>
        <p:spPr bwMode="auto">
          <a:xfrm flipH="1" flipV="1">
            <a:off x="39920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5" name="Straight Connector 864"/>
          <p:cNvCxnSpPr>
            <a:stCxn id="673" idx="6"/>
            <a:endCxn id="675" idx="2"/>
          </p:cNvCxnSpPr>
          <p:nvPr/>
        </p:nvCxnSpPr>
        <p:spPr bwMode="auto">
          <a:xfrm>
            <a:off x="416004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9" name="Straight Connector 868"/>
          <p:cNvCxnSpPr>
            <a:stCxn id="632" idx="3"/>
            <a:endCxn id="675" idx="7"/>
          </p:cNvCxnSpPr>
          <p:nvPr/>
        </p:nvCxnSpPr>
        <p:spPr bwMode="auto">
          <a:xfrm flipH="1">
            <a:off x="43122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2" name="Straight Connector 871"/>
          <p:cNvCxnSpPr>
            <a:stCxn id="637" idx="2"/>
            <a:endCxn id="632" idx="6"/>
          </p:cNvCxnSpPr>
          <p:nvPr/>
        </p:nvCxnSpPr>
        <p:spPr bwMode="auto">
          <a:xfrm flipH="1">
            <a:off x="4480188" y="4016257"/>
            <a:ext cx="74635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2" name="Straight Connector 881"/>
          <p:cNvCxnSpPr>
            <a:stCxn id="596" idx="3"/>
            <a:endCxn id="637" idx="7"/>
          </p:cNvCxnSpPr>
          <p:nvPr/>
        </p:nvCxnSpPr>
        <p:spPr bwMode="auto">
          <a:xfrm flipH="1">
            <a:off x="527263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6" name="Straight Connector 885"/>
          <p:cNvCxnSpPr>
            <a:stCxn id="596" idx="5"/>
            <a:endCxn id="638" idx="1"/>
          </p:cNvCxnSpPr>
          <p:nvPr/>
        </p:nvCxnSpPr>
        <p:spPr bwMode="auto">
          <a:xfrm>
            <a:off x="54327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9" name="Straight Connector 888"/>
          <p:cNvCxnSpPr>
            <a:stCxn id="638" idx="7"/>
            <a:endCxn id="595" idx="3"/>
          </p:cNvCxnSpPr>
          <p:nvPr/>
        </p:nvCxnSpPr>
        <p:spPr bwMode="auto">
          <a:xfrm flipV="1">
            <a:off x="55927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2" name="Straight Connector 891"/>
          <p:cNvCxnSpPr>
            <a:stCxn id="597" idx="2"/>
            <a:endCxn id="595" idx="6"/>
          </p:cNvCxnSpPr>
          <p:nvPr/>
        </p:nvCxnSpPr>
        <p:spPr bwMode="auto">
          <a:xfrm flipH="1">
            <a:off x="57607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5" name="Straight Connector 894"/>
          <p:cNvCxnSpPr>
            <a:stCxn id="554" idx="3"/>
            <a:endCxn id="597" idx="7"/>
          </p:cNvCxnSpPr>
          <p:nvPr/>
        </p:nvCxnSpPr>
        <p:spPr bwMode="auto">
          <a:xfrm flipH="1">
            <a:off x="59129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8" name="Straight Connector 897"/>
          <p:cNvCxnSpPr>
            <a:stCxn id="554" idx="5"/>
            <a:endCxn id="601" idx="1"/>
          </p:cNvCxnSpPr>
          <p:nvPr/>
        </p:nvCxnSpPr>
        <p:spPr bwMode="auto">
          <a:xfrm>
            <a:off x="60729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2" name="Straight Connector 901"/>
          <p:cNvCxnSpPr>
            <a:stCxn id="601" idx="6"/>
            <a:endCxn id="599" idx="2"/>
          </p:cNvCxnSpPr>
          <p:nvPr/>
        </p:nvCxnSpPr>
        <p:spPr bwMode="auto">
          <a:xfrm>
            <a:off x="624095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5" name="Straight Connector 904"/>
          <p:cNvCxnSpPr>
            <a:stCxn id="599" idx="5"/>
            <a:endCxn id="644" idx="1"/>
          </p:cNvCxnSpPr>
          <p:nvPr/>
        </p:nvCxnSpPr>
        <p:spPr bwMode="auto">
          <a:xfrm>
            <a:off x="63931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8" name="Straight Connector 907"/>
          <p:cNvCxnSpPr>
            <a:stCxn id="644" idx="6"/>
            <a:endCxn id="647" idx="2"/>
          </p:cNvCxnSpPr>
          <p:nvPr/>
        </p:nvCxnSpPr>
        <p:spPr bwMode="auto">
          <a:xfrm>
            <a:off x="656109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2" name="Straight Connector 911"/>
          <p:cNvCxnSpPr>
            <a:stCxn id="647" idx="5"/>
            <a:endCxn id="690" idx="1"/>
          </p:cNvCxnSpPr>
          <p:nvPr/>
        </p:nvCxnSpPr>
        <p:spPr bwMode="auto">
          <a:xfrm>
            <a:off x="6713260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6" name="Straight Connector 915"/>
          <p:cNvCxnSpPr>
            <a:stCxn id="648" idx="3"/>
            <a:endCxn id="690" idx="7"/>
          </p:cNvCxnSpPr>
          <p:nvPr/>
        </p:nvCxnSpPr>
        <p:spPr bwMode="auto">
          <a:xfrm flipH="1">
            <a:off x="6873349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" name="Text Box 9"/>
          <p:cNvSpPr txBox="1">
            <a:spLocks noChangeArrowheads="1"/>
          </p:cNvSpPr>
          <p:nvPr/>
        </p:nvSpPr>
        <p:spPr bwMode="auto">
          <a:xfrm>
            <a:off x="390071" y="4910087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vesnced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4621568" y="3628194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142349" y="4028100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sp>
        <p:nvSpPr>
          <p:cNvPr id="176" name="Text Box 9"/>
          <p:cNvSpPr txBox="1">
            <a:spLocks noChangeArrowheads="1"/>
          </p:cNvSpPr>
          <p:nvPr/>
        </p:nvSpPr>
        <p:spPr bwMode="auto">
          <a:xfrm>
            <a:off x="390071" y="5805264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ntee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vesnced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563854" y="5413420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04" name="Straight Arrow Connector 203"/>
          <p:cNvCxnSpPr/>
          <p:nvPr/>
        </p:nvCxnSpPr>
        <p:spPr bwMode="auto">
          <a:xfrm>
            <a:off x="4420603" y="5413420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05" name="Straight Arrow Connector 204"/>
          <p:cNvCxnSpPr/>
          <p:nvPr/>
        </p:nvCxnSpPr>
        <p:spPr bwMode="auto">
          <a:xfrm flipH="1">
            <a:off x="4892285" y="5413420"/>
            <a:ext cx="414000" cy="6071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1835696" y="311217"/>
            <a:ext cx="2227818" cy="669511"/>
            <a:chOff x="1835696" y="311217"/>
            <a:chExt cx="2227818" cy="669511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835696" y="311217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08" name="Straight Connector 207"/>
            <p:cNvCxnSpPr/>
            <p:nvPr/>
          </p:nvCxnSpPr>
          <p:spPr bwMode="auto">
            <a:xfrm flipV="1">
              <a:off x="2069940" y="383225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</p:grpSp>
      <p:grpSp>
        <p:nvGrpSpPr>
          <p:cNvPr id="209" name="Group 208"/>
          <p:cNvGrpSpPr/>
          <p:nvPr/>
        </p:nvGrpSpPr>
        <p:grpSpPr>
          <a:xfrm>
            <a:off x="1835696" y="2597253"/>
            <a:ext cx="2227818" cy="669511"/>
            <a:chOff x="1835696" y="311217"/>
            <a:chExt cx="2227818" cy="669511"/>
          </a:xfrm>
        </p:grpSpPr>
        <p:cxnSp>
          <p:nvCxnSpPr>
            <p:cNvPr id="210" name="Straight Connector 209"/>
            <p:cNvCxnSpPr/>
            <p:nvPr/>
          </p:nvCxnSpPr>
          <p:spPr bwMode="auto">
            <a:xfrm>
              <a:off x="1835696" y="311217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11" name="Straight Connector 210"/>
            <p:cNvCxnSpPr/>
            <p:nvPr/>
          </p:nvCxnSpPr>
          <p:spPr bwMode="auto">
            <a:xfrm flipV="1">
              <a:off x="2069940" y="383225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</p:grpSp>
      <p:grpSp>
        <p:nvGrpSpPr>
          <p:cNvPr id="212" name="Group 211"/>
          <p:cNvGrpSpPr/>
          <p:nvPr/>
        </p:nvGrpSpPr>
        <p:grpSpPr>
          <a:xfrm>
            <a:off x="4198170" y="2597253"/>
            <a:ext cx="2227818" cy="669511"/>
            <a:chOff x="1835696" y="311217"/>
            <a:chExt cx="2227818" cy="669511"/>
          </a:xfrm>
        </p:grpSpPr>
        <p:cxnSp>
          <p:nvCxnSpPr>
            <p:cNvPr id="213" name="Straight Connector 212"/>
            <p:cNvCxnSpPr/>
            <p:nvPr/>
          </p:nvCxnSpPr>
          <p:spPr bwMode="auto">
            <a:xfrm>
              <a:off x="1835696" y="311217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14" name="Straight Connector 213"/>
            <p:cNvCxnSpPr/>
            <p:nvPr/>
          </p:nvCxnSpPr>
          <p:spPr bwMode="auto">
            <a:xfrm flipV="1">
              <a:off x="2069940" y="383225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</p:grpSp>
      <p:grpSp>
        <p:nvGrpSpPr>
          <p:cNvPr id="218" name="Group 217"/>
          <p:cNvGrpSpPr/>
          <p:nvPr/>
        </p:nvGrpSpPr>
        <p:grpSpPr>
          <a:xfrm>
            <a:off x="6610874" y="2597253"/>
            <a:ext cx="2227818" cy="669511"/>
            <a:chOff x="1835696" y="311217"/>
            <a:chExt cx="2227818" cy="669511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1835696" y="311217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20" name="Straight Connector 219"/>
            <p:cNvCxnSpPr/>
            <p:nvPr/>
          </p:nvCxnSpPr>
          <p:spPr bwMode="auto">
            <a:xfrm flipV="1">
              <a:off x="2069940" y="383225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</p:grpSp>
      <p:cxnSp>
        <p:nvCxnSpPr>
          <p:cNvPr id="192" name="Straight Arrow Connector 191"/>
          <p:cNvCxnSpPr/>
          <p:nvPr/>
        </p:nvCxnSpPr>
        <p:spPr bwMode="auto">
          <a:xfrm flipH="1">
            <a:off x="6830922" y="5413420"/>
            <a:ext cx="414000" cy="6071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7355508" y="4273908"/>
            <a:ext cx="1613172" cy="461665"/>
            <a:chOff x="7355508" y="4273908"/>
            <a:chExt cx="1613172" cy="461665"/>
          </a:xfrm>
        </p:grpSpPr>
        <p:sp>
          <p:nvSpPr>
            <p:cNvPr id="226" name="Text Box 2"/>
            <p:cNvSpPr txBox="1">
              <a:spLocks noChangeArrowheads="1"/>
            </p:cNvSpPr>
            <p:nvPr/>
          </p:nvSpPr>
          <p:spPr bwMode="auto">
            <a:xfrm>
              <a:off x="7639994" y="4273908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27" name="Line 159"/>
            <p:cNvSpPr>
              <a:spLocks noChangeShapeType="1"/>
            </p:cNvSpPr>
            <p:nvPr/>
          </p:nvSpPr>
          <p:spPr bwMode="auto">
            <a:xfrm flipH="1">
              <a:off x="7355508" y="4497364"/>
              <a:ext cx="300207" cy="12033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4499600" y="3636906"/>
            <a:ext cx="703580" cy="211442"/>
            <a:chOff x="1835696" y="311217"/>
            <a:chExt cx="2227818" cy="669511"/>
          </a:xfrm>
        </p:grpSpPr>
        <p:cxnSp>
          <p:nvCxnSpPr>
            <p:cNvPr id="239" name="Straight Connector 238"/>
            <p:cNvCxnSpPr/>
            <p:nvPr/>
          </p:nvCxnSpPr>
          <p:spPr bwMode="auto">
            <a:xfrm>
              <a:off x="1835696" y="311217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40" name="Straight Connector 239"/>
            <p:cNvCxnSpPr/>
            <p:nvPr/>
          </p:nvCxnSpPr>
          <p:spPr bwMode="auto">
            <a:xfrm flipV="1">
              <a:off x="2069940" y="383225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</p:grpSp>
      <p:grpSp>
        <p:nvGrpSpPr>
          <p:cNvPr id="241" name="Group 240"/>
          <p:cNvGrpSpPr/>
          <p:nvPr/>
        </p:nvGrpSpPr>
        <p:grpSpPr>
          <a:xfrm rot="16200000" flipH="1">
            <a:off x="30851" y="3812735"/>
            <a:ext cx="703580" cy="211442"/>
            <a:chOff x="1835696" y="311217"/>
            <a:chExt cx="2227818" cy="669511"/>
          </a:xfrm>
        </p:grpSpPr>
        <p:cxnSp>
          <p:nvCxnSpPr>
            <p:cNvPr id="242" name="Straight Connector 241"/>
            <p:cNvCxnSpPr/>
            <p:nvPr/>
          </p:nvCxnSpPr>
          <p:spPr bwMode="auto">
            <a:xfrm>
              <a:off x="1835696" y="311217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43" name="Straight Connector 242"/>
            <p:cNvCxnSpPr/>
            <p:nvPr/>
          </p:nvCxnSpPr>
          <p:spPr bwMode="auto">
            <a:xfrm flipV="1">
              <a:off x="2069940" y="383225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</p:grpSp>
      <p:cxnSp>
        <p:nvCxnSpPr>
          <p:cNvPr id="244" name="Straight Connector 243"/>
          <p:cNvCxnSpPr/>
          <p:nvPr/>
        </p:nvCxnSpPr>
        <p:spPr bwMode="auto">
          <a:xfrm>
            <a:off x="5254576" y="3803224"/>
            <a:ext cx="0" cy="5618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5" name="Straight Connector 244"/>
          <p:cNvCxnSpPr/>
          <p:nvPr/>
        </p:nvCxnSpPr>
        <p:spPr bwMode="auto">
          <a:xfrm>
            <a:off x="4448236" y="3803224"/>
            <a:ext cx="0" cy="5618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/>
          <p:nvPr/>
        </p:nvCxnSpPr>
        <p:spPr bwMode="auto">
          <a:xfrm>
            <a:off x="464503" y="3803224"/>
            <a:ext cx="0" cy="5618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Arrow Connector 205"/>
          <p:cNvCxnSpPr/>
          <p:nvPr/>
        </p:nvCxnSpPr>
        <p:spPr bwMode="auto">
          <a:xfrm>
            <a:off x="361628" y="5413420"/>
            <a:ext cx="540000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193" name="Group 192"/>
          <p:cNvGrpSpPr/>
          <p:nvPr/>
        </p:nvGrpSpPr>
        <p:grpSpPr>
          <a:xfrm>
            <a:off x="7356915" y="5136863"/>
            <a:ext cx="1607900" cy="461665"/>
            <a:chOff x="7356915" y="5136863"/>
            <a:chExt cx="1607900" cy="461665"/>
          </a:xfrm>
        </p:grpSpPr>
        <p:sp>
          <p:nvSpPr>
            <p:cNvPr id="194" name="Text Box 2"/>
            <p:cNvSpPr txBox="1">
              <a:spLocks noChangeArrowheads="1"/>
            </p:cNvSpPr>
            <p:nvPr/>
          </p:nvSpPr>
          <p:spPr bwMode="auto">
            <a:xfrm>
              <a:off x="7636129" y="5136863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err="1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E</a:t>
              </a:r>
              <a:r>
                <a:rPr lang="en-US" altLang="en-US" sz="2400" spc="-1000" dirty="0" err="1" smtClean="0">
                  <a:solidFill>
                    <a:srgbClr val="000066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’</a:t>
              </a:r>
              <a:r>
                <a:rPr lang="en-US" altLang="en-US" sz="2400" baseline="-25000" dirty="0" err="1" smtClean="0">
                  <a:solidFill>
                    <a:schemeClr val="bg1"/>
                  </a:solidFill>
                  <a:latin typeface="Brush Script MT" panose="03060802040406070304" pitchFamily="66" charset="0"/>
                  <a:cs typeface="Microsoft Sans Serif" pitchFamily="34" charset="0"/>
                  <a:sym typeface="Symbol"/>
                </a:rPr>
                <a:t>l</a:t>
              </a:r>
              <a:r>
                <a:rPr lang="en-US" altLang="en-US" sz="2400" baseline="-25000" dirty="0" smtClean="0">
                  <a:solidFill>
                    <a:schemeClr val="bg1"/>
                  </a:solidFill>
                  <a:latin typeface="Brush Script MT" panose="03060802040406070304" pitchFamily="66" charset="0"/>
                  <a:cs typeface="Microsoft Sans Serif" pitchFamily="34" charset="0"/>
                  <a:sym typeface="Symbol"/>
                </a:rPr>
                <a:t> </a:t>
              </a:r>
              <a:r>
                <a:rPr lang="en-US" alt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195" name="Line 159"/>
            <p:cNvSpPr>
              <a:spLocks noChangeShapeType="1"/>
            </p:cNvSpPr>
            <p:nvPr/>
          </p:nvSpPr>
          <p:spPr bwMode="auto">
            <a:xfrm flipH="1" flipV="1">
              <a:off x="7356915" y="5233102"/>
              <a:ext cx="298800" cy="1188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955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roup 168"/>
          <p:cNvGrpSpPr/>
          <p:nvPr/>
        </p:nvGrpSpPr>
        <p:grpSpPr>
          <a:xfrm>
            <a:off x="1948045" y="1763914"/>
            <a:ext cx="1880095" cy="871087"/>
            <a:chOff x="1522740" y="1228780"/>
            <a:chExt cx="1880095" cy="871087"/>
          </a:xfrm>
        </p:grpSpPr>
        <p:cxnSp>
          <p:nvCxnSpPr>
            <p:cNvPr id="170" name="Straight Arrow Connector 169"/>
            <p:cNvCxnSpPr>
              <a:stCxn id="171" idx="6"/>
              <a:endCxn id="172" idx="2"/>
            </p:cNvCxnSpPr>
            <p:nvPr/>
          </p:nvCxnSpPr>
          <p:spPr bwMode="auto">
            <a:xfrm>
              <a:off x="1810740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1" name="Oval 170"/>
            <p:cNvSpPr>
              <a:spLocks noChangeAspect="1"/>
            </p:cNvSpPr>
            <p:nvPr/>
          </p:nvSpPr>
          <p:spPr bwMode="auto">
            <a:xfrm>
              <a:off x="1522740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 bwMode="auto">
            <a:xfrm>
              <a:off x="3114835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73" name="Text Box 9"/>
            <p:cNvSpPr txBox="1">
              <a:spLocks noChangeArrowheads="1"/>
            </p:cNvSpPr>
            <p:nvPr/>
          </p:nvSpPr>
          <p:spPr bwMode="auto">
            <a:xfrm>
              <a:off x="1852843" y="1228780"/>
              <a:ext cx="121988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+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push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4" name="Text Box 9"/>
            <p:cNvSpPr txBox="1">
              <a:spLocks noChangeArrowheads="1"/>
            </p:cNvSpPr>
            <p:nvPr/>
          </p:nvSpPr>
          <p:spPr bwMode="auto">
            <a:xfrm>
              <a:off x="2870702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750241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268964" y="1763914"/>
            <a:ext cx="1880095" cy="871087"/>
            <a:chOff x="4056312" y="1228780"/>
            <a:chExt cx="1880095" cy="871087"/>
          </a:xfrm>
        </p:grpSpPr>
        <p:cxnSp>
          <p:nvCxnSpPr>
            <p:cNvPr id="178" name="Straight Arrow Connector 177"/>
            <p:cNvCxnSpPr>
              <a:stCxn id="179" idx="6"/>
              <a:endCxn id="180" idx="2"/>
            </p:cNvCxnSpPr>
            <p:nvPr/>
          </p:nvCxnSpPr>
          <p:spPr bwMode="auto">
            <a:xfrm>
              <a:off x="4344312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9" name="Oval 178"/>
            <p:cNvSpPr>
              <a:spLocks noChangeAspect="1"/>
            </p:cNvSpPr>
            <p:nvPr/>
          </p:nvSpPr>
          <p:spPr bwMode="auto">
            <a:xfrm>
              <a:off x="4056312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0" name="Oval 179"/>
            <p:cNvSpPr>
              <a:spLocks noChangeAspect="1"/>
            </p:cNvSpPr>
            <p:nvPr/>
          </p:nvSpPr>
          <p:spPr bwMode="auto">
            <a:xfrm>
              <a:off x="5648407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4434506" y="1228780"/>
              <a:ext cx="1123706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-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   </a:t>
              </a:r>
              <a:r>
                <a:rPr lang="en-US" sz="2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pop</a:t>
              </a:r>
              <a:r>
                <a:rPr lang="en-US" sz="12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B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2" name="Text Box 9"/>
            <p:cNvSpPr txBox="1">
              <a:spLocks noChangeArrowheads="1"/>
            </p:cNvSpPr>
            <p:nvPr/>
          </p:nvSpPr>
          <p:spPr bwMode="auto">
            <a:xfrm>
              <a:off x="5404274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3" name="Text Box 9"/>
            <p:cNvSpPr txBox="1">
              <a:spLocks noChangeArrowheads="1"/>
            </p:cNvSpPr>
            <p:nvPr/>
          </p:nvSpPr>
          <p:spPr bwMode="auto">
            <a:xfrm>
              <a:off x="4283813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589883" y="1763914"/>
            <a:ext cx="1880095" cy="871087"/>
            <a:chOff x="6589883" y="1228780"/>
            <a:chExt cx="1880095" cy="871087"/>
          </a:xfrm>
        </p:grpSpPr>
        <p:cxnSp>
          <p:nvCxnSpPr>
            <p:cNvPr id="186" name="Straight Arrow Connector 185"/>
            <p:cNvCxnSpPr>
              <a:stCxn id="187" idx="6"/>
              <a:endCxn id="188" idx="2"/>
            </p:cNvCxnSpPr>
            <p:nvPr/>
          </p:nvCxnSpPr>
          <p:spPr bwMode="auto">
            <a:xfrm>
              <a:off x="6877883" y="1670328"/>
              <a:ext cx="1304095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87" name="Oval 186"/>
            <p:cNvSpPr>
              <a:spLocks noChangeAspect="1"/>
            </p:cNvSpPr>
            <p:nvPr/>
          </p:nvSpPr>
          <p:spPr bwMode="auto">
            <a:xfrm>
              <a:off x="6589883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 bwMode="auto">
            <a:xfrm>
              <a:off x="8181978" y="1526480"/>
              <a:ext cx="288000" cy="287695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108000"/>
            <a:lstStyle/>
            <a:p>
              <a:pPr algn="r" defTabSz="1009650">
                <a:lnSpc>
                  <a:spcPct val="70000"/>
                </a:lnSpc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</a:pPr>
              <a:endParaRPr lang="en-US" dirty="0">
                <a:solidFill>
                  <a:srgbClr val="00CC99"/>
                </a:solidFill>
                <a:cs typeface="Times New Roman" pitchFamily="18" charset="0"/>
              </a:endParaRPr>
            </a:p>
          </p:txBody>
        </p:sp>
        <p:sp>
          <p:nvSpPr>
            <p:cNvPr id="189" name="Text Box 9"/>
            <p:cNvSpPr txBox="1">
              <a:spLocks noChangeArrowheads="1"/>
            </p:cNvSpPr>
            <p:nvPr/>
          </p:nvSpPr>
          <p:spPr bwMode="auto">
            <a:xfrm>
              <a:off x="7387259" y="1228780"/>
              <a:ext cx="285335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a</a:t>
              </a:r>
              <a:r>
                <a:rPr lang="en-US" sz="2400" baseline="-250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o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0" name="Text Box 9"/>
            <p:cNvSpPr txBox="1">
              <a:spLocks noChangeArrowheads="1"/>
            </p:cNvSpPr>
            <p:nvPr/>
          </p:nvSpPr>
          <p:spPr bwMode="auto">
            <a:xfrm>
              <a:off x="7937845" y="1637112"/>
              <a:ext cx="240450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q’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1" name="Text Box 9"/>
            <p:cNvSpPr txBox="1">
              <a:spLocks noChangeArrowheads="1"/>
            </p:cNvSpPr>
            <p:nvPr/>
          </p:nvSpPr>
          <p:spPr bwMode="auto">
            <a:xfrm>
              <a:off x="6817384" y="1637112"/>
              <a:ext cx="171522" cy="462755"/>
            </a:xfrm>
            <a:prstGeom prst="rect">
              <a:avLst/>
            </a:prstGeom>
            <a:noFill/>
            <a:ln w="9525" cap="rnd">
              <a:noFill/>
              <a:bevel/>
              <a:headEnd/>
              <a:tailEnd/>
            </a:ln>
            <a:extLst/>
          </p:spPr>
          <p:txBody>
            <a:bodyPr wrap="none" lIns="0" tIns="46800" rIns="0" anchor="ctr" anchorCtr="1">
              <a:spAutoFit/>
            </a:bodyPr>
            <a:lstStyle>
              <a:lvl1pPr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009650" eaLnBrk="0" hangingPunct="0">
                <a:spcBef>
                  <a:spcPct val="20000"/>
                </a:spcBef>
                <a:buChar char="•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009650" eaLnBrk="0" hangingPunct="0">
                <a:spcBef>
                  <a:spcPct val="20000"/>
                </a:spcBef>
                <a:buChar char="–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009650" eaLnBrk="0" hangingPunct="0">
                <a:spcBef>
                  <a:spcPct val="20000"/>
                </a:spcBef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0096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61950" algn="l"/>
                  <a:tab pos="895350" algn="l"/>
                  <a:tab pos="1704975" algn="l"/>
                  <a:tab pos="1790700" algn="l"/>
                  <a:tab pos="1885950" algn="l"/>
                  <a:tab pos="3857625" algn="l"/>
                  <a:tab pos="3943350" algn="l"/>
                  <a:tab pos="4038600" algn="l"/>
                  <a:tab pos="4124325" algn="l"/>
                </a:tabLs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buNone/>
              </a:pPr>
              <a:r>
                <a:rPr 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</a:rPr>
                <a:t>q</a:t>
              </a:r>
              <a:endParaRPr lang="en-US" sz="2400" u="sng" dirty="0">
                <a:solidFill>
                  <a:srgbClr val="00CC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390071" y="4607529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23" name="Text Box 9"/>
          <p:cNvSpPr txBox="1">
            <a:spLocks noChangeArrowheads="1"/>
          </p:cNvSpPr>
          <p:nvPr/>
        </p:nvSpPr>
        <p:spPr bwMode="auto">
          <a:xfrm>
            <a:off x="390071" y="4304971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561" name="Straight Connector 560"/>
          <p:cNvCxnSpPr/>
          <p:nvPr/>
        </p:nvCxnSpPr>
        <p:spPr bwMode="auto">
          <a:xfrm>
            <a:off x="289085" y="3317803"/>
            <a:ext cx="0" cy="10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7" name="Straight Connector 516"/>
          <p:cNvCxnSpPr/>
          <p:nvPr/>
        </p:nvCxnSpPr>
        <p:spPr bwMode="auto">
          <a:xfrm>
            <a:off x="294393" y="4379923"/>
            <a:ext cx="67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Straight Connector 421"/>
          <p:cNvCxnSpPr/>
          <p:nvPr/>
        </p:nvCxnSpPr>
        <p:spPr bwMode="auto">
          <a:xfrm>
            <a:off x="318368" y="4373573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4" name="Oval 533"/>
          <p:cNvSpPr>
            <a:spLocks/>
          </p:cNvSpPr>
          <p:nvPr/>
        </p:nvSpPr>
        <p:spPr bwMode="auto">
          <a:xfrm>
            <a:off x="28254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5" name="Oval 534"/>
          <p:cNvSpPr>
            <a:spLocks/>
          </p:cNvSpPr>
          <p:nvPr/>
        </p:nvSpPr>
        <p:spPr bwMode="auto">
          <a:xfrm>
            <a:off x="314562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4" name="Oval 553"/>
          <p:cNvSpPr>
            <a:spLocks/>
          </p:cNvSpPr>
          <p:nvPr/>
        </p:nvSpPr>
        <p:spPr bwMode="auto">
          <a:xfrm>
            <a:off x="6026888" y="3631941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9" name="Oval 568"/>
          <p:cNvSpPr>
            <a:spLocks/>
          </p:cNvSpPr>
          <p:nvPr/>
        </p:nvSpPr>
        <p:spPr bwMode="auto">
          <a:xfrm>
            <a:off x="15449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2" name="Oval 571"/>
          <p:cNvSpPr>
            <a:spLocks/>
          </p:cNvSpPr>
          <p:nvPr/>
        </p:nvSpPr>
        <p:spPr bwMode="auto">
          <a:xfrm>
            <a:off x="186506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5" name="Oval 574"/>
          <p:cNvSpPr>
            <a:spLocks/>
          </p:cNvSpPr>
          <p:nvPr/>
        </p:nvSpPr>
        <p:spPr bwMode="auto">
          <a:xfrm>
            <a:off x="25053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7" name="Oval 576"/>
          <p:cNvSpPr>
            <a:spLocks/>
          </p:cNvSpPr>
          <p:nvPr/>
        </p:nvSpPr>
        <p:spPr bwMode="auto">
          <a:xfrm>
            <a:off x="26654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0" name="Oval 579"/>
          <p:cNvSpPr>
            <a:spLocks/>
          </p:cNvSpPr>
          <p:nvPr/>
        </p:nvSpPr>
        <p:spPr bwMode="auto">
          <a:xfrm>
            <a:off x="330569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1" name="Oval 580"/>
          <p:cNvSpPr>
            <a:spLocks/>
          </p:cNvSpPr>
          <p:nvPr/>
        </p:nvSpPr>
        <p:spPr bwMode="auto">
          <a:xfrm>
            <a:off x="29855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3" name="Oval 582"/>
          <p:cNvSpPr>
            <a:spLocks/>
          </p:cNvSpPr>
          <p:nvPr/>
        </p:nvSpPr>
        <p:spPr bwMode="auto">
          <a:xfrm>
            <a:off x="362583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6" name="Oval 585"/>
          <p:cNvSpPr>
            <a:spLocks/>
          </p:cNvSpPr>
          <p:nvPr/>
        </p:nvSpPr>
        <p:spPr bwMode="auto">
          <a:xfrm>
            <a:off x="37859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5" name="Oval 594"/>
          <p:cNvSpPr>
            <a:spLocks/>
          </p:cNvSpPr>
          <p:nvPr/>
        </p:nvSpPr>
        <p:spPr bwMode="auto">
          <a:xfrm>
            <a:off x="570674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6" name="Oval 595"/>
          <p:cNvSpPr>
            <a:spLocks/>
          </p:cNvSpPr>
          <p:nvPr/>
        </p:nvSpPr>
        <p:spPr bwMode="auto">
          <a:xfrm>
            <a:off x="538660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7" name="Oval 596"/>
          <p:cNvSpPr>
            <a:spLocks/>
          </p:cNvSpPr>
          <p:nvPr/>
        </p:nvSpPr>
        <p:spPr bwMode="auto">
          <a:xfrm>
            <a:off x="586681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9" name="Oval 598"/>
          <p:cNvSpPr>
            <a:spLocks/>
          </p:cNvSpPr>
          <p:nvPr/>
        </p:nvSpPr>
        <p:spPr bwMode="auto">
          <a:xfrm>
            <a:off x="634702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1" name="Oval 600"/>
          <p:cNvSpPr>
            <a:spLocks/>
          </p:cNvSpPr>
          <p:nvPr/>
        </p:nvSpPr>
        <p:spPr bwMode="auto">
          <a:xfrm>
            <a:off x="6186958" y="3810599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9" name="Oval 608"/>
          <p:cNvSpPr>
            <a:spLocks/>
          </p:cNvSpPr>
          <p:nvPr/>
        </p:nvSpPr>
        <p:spPr bwMode="auto">
          <a:xfrm>
            <a:off x="90464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2" name="Oval 611"/>
          <p:cNvSpPr>
            <a:spLocks/>
          </p:cNvSpPr>
          <p:nvPr/>
        </p:nvSpPr>
        <p:spPr bwMode="auto">
          <a:xfrm>
            <a:off x="12247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" name="Oval 613"/>
          <p:cNvSpPr>
            <a:spLocks/>
          </p:cNvSpPr>
          <p:nvPr/>
        </p:nvSpPr>
        <p:spPr bwMode="auto">
          <a:xfrm>
            <a:off x="17049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" name="Oval 614"/>
          <p:cNvSpPr>
            <a:spLocks/>
          </p:cNvSpPr>
          <p:nvPr/>
        </p:nvSpPr>
        <p:spPr bwMode="auto">
          <a:xfrm>
            <a:off x="13848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7" name="Oval 616"/>
          <p:cNvSpPr>
            <a:spLocks/>
          </p:cNvSpPr>
          <p:nvPr/>
        </p:nvSpPr>
        <p:spPr bwMode="auto">
          <a:xfrm>
            <a:off x="202513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8" name="Oval 617"/>
          <p:cNvSpPr>
            <a:spLocks/>
          </p:cNvSpPr>
          <p:nvPr/>
        </p:nvSpPr>
        <p:spPr bwMode="auto">
          <a:xfrm>
            <a:off x="23452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6" name="Oval 625"/>
          <p:cNvSpPr>
            <a:spLocks/>
          </p:cNvSpPr>
          <p:nvPr/>
        </p:nvSpPr>
        <p:spPr bwMode="auto">
          <a:xfrm>
            <a:off x="34657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8" name="Oval 627"/>
          <p:cNvSpPr>
            <a:spLocks/>
          </p:cNvSpPr>
          <p:nvPr/>
        </p:nvSpPr>
        <p:spPr bwMode="auto">
          <a:xfrm>
            <a:off x="39459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2" name="Oval 631"/>
          <p:cNvSpPr>
            <a:spLocks/>
          </p:cNvSpPr>
          <p:nvPr/>
        </p:nvSpPr>
        <p:spPr bwMode="auto">
          <a:xfrm>
            <a:off x="442618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3" name="Oval 632"/>
          <p:cNvSpPr>
            <a:spLocks/>
          </p:cNvSpPr>
          <p:nvPr/>
        </p:nvSpPr>
        <p:spPr bwMode="auto">
          <a:xfrm>
            <a:off x="474632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4" name="Oval 633"/>
          <p:cNvSpPr>
            <a:spLocks/>
          </p:cNvSpPr>
          <p:nvPr/>
        </p:nvSpPr>
        <p:spPr bwMode="auto">
          <a:xfrm>
            <a:off x="49063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5" name="Oval 634"/>
          <p:cNvSpPr>
            <a:spLocks/>
          </p:cNvSpPr>
          <p:nvPr/>
        </p:nvSpPr>
        <p:spPr bwMode="auto">
          <a:xfrm>
            <a:off x="458625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6" name="Oval 635"/>
          <p:cNvSpPr>
            <a:spLocks/>
          </p:cNvSpPr>
          <p:nvPr/>
        </p:nvSpPr>
        <p:spPr bwMode="auto">
          <a:xfrm>
            <a:off x="50664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7" name="Oval 636"/>
          <p:cNvSpPr>
            <a:spLocks/>
          </p:cNvSpPr>
          <p:nvPr/>
        </p:nvSpPr>
        <p:spPr bwMode="auto">
          <a:xfrm>
            <a:off x="522653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8" name="Oval 637"/>
          <p:cNvSpPr>
            <a:spLocks/>
          </p:cNvSpPr>
          <p:nvPr/>
        </p:nvSpPr>
        <p:spPr bwMode="auto">
          <a:xfrm>
            <a:off x="554667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4" name="Oval 643"/>
          <p:cNvSpPr>
            <a:spLocks/>
          </p:cNvSpPr>
          <p:nvPr/>
        </p:nvSpPr>
        <p:spPr bwMode="auto">
          <a:xfrm>
            <a:off x="650709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7" name="Oval 646"/>
          <p:cNvSpPr>
            <a:spLocks/>
          </p:cNvSpPr>
          <p:nvPr/>
        </p:nvSpPr>
        <p:spPr bwMode="auto">
          <a:xfrm>
            <a:off x="6667168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8" name="Oval 647"/>
          <p:cNvSpPr>
            <a:spLocks/>
          </p:cNvSpPr>
          <p:nvPr/>
        </p:nvSpPr>
        <p:spPr bwMode="auto">
          <a:xfrm>
            <a:off x="6987346" y="3989257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2" name="Oval 651"/>
          <p:cNvSpPr>
            <a:spLocks/>
          </p:cNvSpPr>
          <p:nvPr/>
        </p:nvSpPr>
        <p:spPr bwMode="auto">
          <a:xfrm>
            <a:off x="74457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4" name="Oval 653"/>
          <p:cNvSpPr>
            <a:spLocks/>
          </p:cNvSpPr>
          <p:nvPr/>
        </p:nvSpPr>
        <p:spPr bwMode="auto">
          <a:xfrm>
            <a:off x="5845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5" name="Oval 654"/>
          <p:cNvSpPr>
            <a:spLocks/>
          </p:cNvSpPr>
          <p:nvPr/>
        </p:nvSpPr>
        <p:spPr bwMode="auto">
          <a:xfrm>
            <a:off x="10647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4" name="Oval 663"/>
          <p:cNvSpPr>
            <a:spLocks/>
          </p:cNvSpPr>
          <p:nvPr/>
        </p:nvSpPr>
        <p:spPr bwMode="auto">
          <a:xfrm>
            <a:off x="218520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3" name="Oval 672"/>
          <p:cNvSpPr>
            <a:spLocks/>
          </p:cNvSpPr>
          <p:nvPr/>
        </p:nvSpPr>
        <p:spPr bwMode="auto">
          <a:xfrm>
            <a:off x="410604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" name="Oval 674"/>
          <p:cNvSpPr>
            <a:spLocks/>
          </p:cNvSpPr>
          <p:nvPr/>
        </p:nvSpPr>
        <p:spPr bwMode="auto">
          <a:xfrm>
            <a:off x="4266118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0" name="Oval 689"/>
          <p:cNvSpPr>
            <a:spLocks/>
          </p:cNvSpPr>
          <p:nvPr/>
        </p:nvSpPr>
        <p:spPr bwMode="auto">
          <a:xfrm>
            <a:off x="6827257" y="4167915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4" name="Oval 693"/>
          <p:cNvSpPr>
            <a:spLocks/>
          </p:cNvSpPr>
          <p:nvPr/>
        </p:nvSpPr>
        <p:spPr bwMode="auto">
          <a:xfrm>
            <a:off x="26436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95" name="Oval 694"/>
          <p:cNvSpPr>
            <a:spLocks/>
          </p:cNvSpPr>
          <p:nvPr/>
        </p:nvSpPr>
        <p:spPr bwMode="auto">
          <a:xfrm>
            <a:off x="424438" y="4346573"/>
            <a:ext cx="54000" cy="54000"/>
          </a:xfrm>
          <a:prstGeom prst="ellipse">
            <a:avLst/>
          </a:prstGeom>
          <a:solidFill>
            <a:srgbClr val="00CC99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25" name="Straight Connector 824"/>
          <p:cNvCxnSpPr>
            <a:stCxn id="695" idx="7"/>
            <a:endCxn id="654" idx="3"/>
          </p:cNvCxnSpPr>
          <p:nvPr/>
        </p:nvCxnSpPr>
        <p:spPr bwMode="auto">
          <a:xfrm flipV="1">
            <a:off x="470530" y="4214007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6" name="Straight Connector 825"/>
          <p:cNvCxnSpPr>
            <a:stCxn id="654" idx="6"/>
            <a:endCxn id="652" idx="2"/>
          </p:cNvCxnSpPr>
          <p:nvPr/>
        </p:nvCxnSpPr>
        <p:spPr bwMode="auto">
          <a:xfrm>
            <a:off x="63850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7" name="Straight Connector 826"/>
          <p:cNvCxnSpPr>
            <a:stCxn id="652" idx="7"/>
            <a:endCxn id="609" idx="3"/>
          </p:cNvCxnSpPr>
          <p:nvPr/>
        </p:nvCxnSpPr>
        <p:spPr bwMode="auto">
          <a:xfrm flipV="1">
            <a:off x="7906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" name="Straight Connector 827"/>
          <p:cNvCxnSpPr>
            <a:stCxn id="609" idx="5"/>
            <a:endCxn id="655" idx="1"/>
          </p:cNvCxnSpPr>
          <p:nvPr/>
        </p:nvCxnSpPr>
        <p:spPr bwMode="auto">
          <a:xfrm>
            <a:off x="95074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" name="Straight Connector 828"/>
          <p:cNvCxnSpPr>
            <a:stCxn id="612" idx="3"/>
            <a:endCxn id="655" idx="7"/>
          </p:cNvCxnSpPr>
          <p:nvPr/>
        </p:nvCxnSpPr>
        <p:spPr bwMode="auto">
          <a:xfrm flipH="1">
            <a:off x="11108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0" name="Straight Connector 829"/>
          <p:cNvCxnSpPr>
            <a:stCxn id="615" idx="2"/>
            <a:endCxn id="612" idx="6"/>
          </p:cNvCxnSpPr>
          <p:nvPr/>
        </p:nvCxnSpPr>
        <p:spPr bwMode="auto">
          <a:xfrm flipH="1">
            <a:off x="127878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" name="Straight Connector 830"/>
          <p:cNvCxnSpPr>
            <a:stCxn id="615" idx="7"/>
            <a:endCxn id="569" idx="3"/>
          </p:cNvCxnSpPr>
          <p:nvPr/>
        </p:nvCxnSpPr>
        <p:spPr bwMode="auto">
          <a:xfrm flipV="1">
            <a:off x="143095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" name="Straight Connector 831"/>
          <p:cNvCxnSpPr>
            <a:stCxn id="569" idx="5"/>
            <a:endCxn id="614" idx="1"/>
          </p:cNvCxnSpPr>
          <p:nvPr/>
        </p:nvCxnSpPr>
        <p:spPr bwMode="auto">
          <a:xfrm>
            <a:off x="15910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" name="Straight Connector 832"/>
          <p:cNvCxnSpPr>
            <a:stCxn id="614" idx="7"/>
            <a:endCxn id="572" idx="3"/>
          </p:cNvCxnSpPr>
          <p:nvPr/>
        </p:nvCxnSpPr>
        <p:spPr bwMode="auto">
          <a:xfrm flipV="1">
            <a:off x="17510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4" name="Straight Connector 833"/>
          <p:cNvCxnSpPr>
            <a:stCxn id="617" idx="1"/>
            <a:endCxn id="572" idx="5"/>
          </p:cNvCxnSpPr>
          <p:nvPr/>
        </p:nvCxnSpPr>
        <p:spPr bwMode="auto">
          <a:xfrm flipH="1" flipV="1">
            <a:off x="191116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5" name="Straight Connector 834"/>
          <p:cNvCxnSpPr>
            <a:stCxn id="664" idx="1"/>
            <a:endCxn id="617" idx="5"/>
          </p:cNvCxnSpPr>
          <p:nvPr/>
        </p:nvCxnSpPr>
        <p:spPr bwMode="auto">
          <a:xfrm flipH="1" flipV="1">
            <a:off x="207123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6" name="Straight Connector 835"/>
          <p:cNvCxnSpPr>
            <a:stCxn id="618" idx="3"/>
          </p:cNvCxnSpPr>
          <p:nvPr/>
        </p:nvCxnSpPr>
        <p:spPr bwMode="auto">
          <a:xfrm flipH="1">
            <a:off x="2223630" y="4035349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7" name="Straight Connector 836"/>
          <p:cNvCxnSpPr>
            <a:stCxn id="575" idx="3"/>
            <a:endCxn id="618" idx="7"/>
          </p:cNvCxnSpPr>
          <p:nvPr/>
        </p:nvCxnSpPr>
        <p:spPr bwMode="auto">
          <a:xfrm flipH="1">
            <a:off x="23913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8" name="Straight Connector 837"/>
          <p:cNvCxnSpPr>
            <a:stCxn id="577" idx="2"/>
            <a:endCxn id="575" idx="6"/>
          </p:cNvCxnSpPr>
          <p:nvPr/>
        </p:nvCxnSpPr>
        <p:spPr bwMode="auto">
          <a:xfrm flipH="1">
            <a:off x="25593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" name="Straight Connector 838"/>
          <p:cNvCxnSpPr>
            <a:stCxn id="534" idx="3"/>
            <a:endCxn id="577" idx="7"/>
          </p:cNvCxnSpPr>
          <p:nvPr/>
        </p:nvCxnSpPr>
        <p:spPr bwMode="auto">
          <a:xfrm flipH="1">
            <a:off x="27115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0" name="Straight Connector 839"/>
          <p:cNvCxnSpPr>
            <a:stCxn id="534" idx="5"/>
            <a:endCxn id="581" idx="1"/>
          </p:cNvCxnSpPr>
          <p:nvPr/>
        </p:nvCxnSpPr>
        <p:spPr bwMode="auto">
          <a:xfrm>
            <a:off x="28715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3" name="Straight Connector 842"/>
          <p:cNvCxnSpPr>
            <a:stCxn id="581" idx="7"/>
            <a:endCxn id="535" idx="3"/>
          </p:cNvCxnSpPr>
          <p:nvPr/>
        </p:nvCxnSpPr>
        <p:spPr bwMode="auto">
          <a:xfrm flipV="1">
            <a:off x="303165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6" name="Straight Connector 845"/>
          <p:cNvCxnSpPr>
            <a:stCxn id="535" idx="5"/>
            <a:endCxn id="580" idx="1"/>
          </p:cNvCxnSpPr>
          <p:nvPr/>
        </p:nvCxnSpPr>
        <p:spPr bwMode="auto">
          <a:xfrm>
            <a:off x="319172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" name="Straight Connector 849"/>
          <p:cNvCxnSpPr>
            <a:stCxn id="580" idx="5"/>
            <a:endCxn id="626" idx="1"/>
          </p:cNvCxnSpPr>
          <p:nvPr/>
        </p:nvCxnSpPr>
        <p:spPr bwMode="auto">
          <a:xfrm>
            <a:off x="335179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4" name="Straight Connector 853"/>
          <p:cNvCxnSpPr>
            <a:endCxn id="583" idx="3"/>
          </p:cNvCxnSpPr>
          <p:nvPr/>
        </p:nvCxnSpPr>
        <p:spPr bwMode="auto">
          <a:xfrm flipV="1">
            <a:off x="3504190" y="3856691"/>
            <a:ext cx="129556" cy="152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6" name="Straight Connector 855"/>
          <p:cNvCxnSpPr>
            <a:stCxn id="586" idx="2"/>
            <a:endCxn id="583" idx="6"/>
          </p:cNvCxnSpPr>
          <p:nvPr/>
        </p:nvCxnSpPr>
        <p:spPr bwMode="auto">
          <a:xfrm flipH="1">
            <a:off x="367983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9" name="Straight Connector 858"/>
          <p:cNvCxnSpPr>
            <a:stCxn id="628" idx="1"/>
            <a:endCxn id="586" idx="5"/>
          </p:cNvCxnSpPr>
          <p:nvPr/>
        </p:nvCxnSpPr>
        <p:spPr bwMode="auto">
          <a:xfrm flipH="1" flipV="1">
            <a:off x="38320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2" name="Straight Connector 861"/>
          <p:cNvCxnSpPr>
            <a:stCxn id="673" idx="1"/>
            <a:endCxn id="628" idx="5"/>
          </p:cNvCxnSpPr>
          <p:nvPr/>
        </p:nvCxnSpPr>
        <p:spPr bwMode="auto">
          <a:xfrm flipH="1" flipV="1">
            <a:off x="399207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5" name="Straight Connector 864"/>
          <p:cNvCxnSpPr>
            <a:stCxn id="673" idx="6"/>
            <a:endCxn id="675" idx="2"/>
          </p:cNvCxnSpPr>
          <p:nvPr/>
        </p:nvCxnSpPr>
        <p:spPr bwMode="auto">
          <a:xfrm>
            <a:off x="4160048" y="4194915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9" name="Straight Connector 868"/>
          <p:cNvCxnSpPr>
            <a:stCxn id="632" idx="3"/>
            <a:endCxn id="675" idx="7"/>
          </p:cNvCxnSpPr>
          <p:nvPr/>
        </p:nvCxnSpPr>
        <p:spPr bwMode="auto">
          <a:xfrm flipH="1">
            <a:off x="4312210" y="4035349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2" name="Straight Connector 871"/>
          <p:cNvCxnSpPr>
            <a:stCxn id="637" idx="2"/>
            <a:endCxn id="632" idx="6"/>
          </p:cNvCxnSpPr>
          <p:nvPr/>
        </p:nvCxnSpPr>
        <p:spPr bwMode="auto">
          <a:xfrm flipH="1">
            <a:off x="4480188" y="4016257"/>
            <a:ext cx="74635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2" name="Straight Connector 881"/>
          <p:cNvCxnSpPr>
            <a:stCxn id="596" idx="3"/>
            <a:endCxn id="637" idx="7"/>
          </p:cNvCxnSpPr>
          <p:nvPr/>
        </p:nvCxnSpPr>
        <p:spPr bwMode="auto">
          <a:xfrm flipH="1">
            <a:off x="527263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6" name="Straight Connector 885"/>
          <p:cNvCxnSpPr>
            <a:stCxn id="596" idx="5"/>
            <a:endCxn id="638" idx="1"/>
          </p:cNvCxnSpPr>
          <p:nvPr/>
        </p:nvCxnSpPr>
        <p:spPr bwMode="auto">
          <a:xfrm>
            <a:off x="543270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9" name="Straight Connector 888"/>
          <p:cNvCxnSpPr>
            <a:stCxn id="638" idx="7"/>
            <a:endCxn id="595" idx="3"/>
          </p:cNvCxnSpPr>
          <p:nvPr/>
        </p:nvCxnSpPr>
        <p:spPr bwMode="auto">
          <a:xfrm flipV="1">
            <a:off x="559277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2" name="Straight Connector 891"/>
          <p:cNvCxnSpPr>
            <a:stCxn id="597" idx="2"/>
            <a:endCxn id="595" idx="6"/>
          </p:cNvCxnSpPr>
          <p:nvPr/>
        </p:nvCxnSpPr>
        <p:spPr bwMode="auto">
          <a:xfrm flipH="1">
            <a:off x="576074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5" name="Straight Connector 894"/>
          <p:cNvCxnSpPr>
            <a:stCxn id="554" idx="3"/>
            <a:endCxn id="597" idx="7"/>
          </p:cNvCxnSpPr>
          <p:nvPr/>
        </p:nvCxnSpPr>
        <p:spPr bwMode="auto">
          <a:xfrm flipH="1">
            <a:off x="591291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8" name="Straight Connector 897"/>
          <p:cNvCxnSpPr>
            <a:stCxn id="554" idx="5"/>
            <a:endCxn id="601" idx="1"/>
          </p:cNvCxnSpPr>
          <p:nvPr/>
        </p:nvCxnSpPr>
        <p:spPr bwMode="auto">
          <a:xfrm>
            <a:off x="6072980" y="3678033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2" name="Straight Connector 901"/>
          <p:cNvCxnSpPr>
            <a:stCxn id="601" idx="6"/>
            <a:endCxn id="599" idx="2"/>
          </p:cNvCxnSpPr>
          <p:nvPr/>
        </p:nvCxnSpPr>
        <p:spPr bwMode="auto">
          <a:xfrm>
            <a:off x="6240958" y="3837599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5" name="Straight Connector 904"/>
          <p:cNvCxnSpPr>
            <a:stCxn id="599" idx="5"/>
            <a:endCxn id="644" idx="1"/>
          </p:cNvCxnSpPr>
          <p:nvPr/>
        </p:nvCxnSpPr>
        <p:spPr bwMode="auto">
          <a:xfrm>
            <a:off x="6393120" y="3856691"/>
            <a:ext cx="121886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8" name="Straight Connector 907"/>
          <p:cNvCxnSpPr>
            <a:stCxn id="644" idx="6"/>
            <a:endCxn id="647" idx="2"/>
          </p:cNvCxnSpPr>
          <p:nvPr/>
        </p:nvCxnSpPr>
        <p:spPr bwMode="auto">
          <a:xfrm>
            <a:off x="6561098" y="4016257"/>
            <a:ext cx="10607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2" name="Straight Connector 911"/>
          <p:cNvCxnSpPr>
            <a:stCxn id="647" idx="5"/>
            <a:endCxn id="690" idx="1"/>
          </p:cNvCxnSpPr>
          <p:nvPr/>
        </p:nvCxnSpPr>
        <p:spPr bwMode="auto">
          <a:xfrm>
            <a:off x="6713260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6" name="Straight Connector 915"/>
          <p:cNvCxnSpPr>
            <a:stCxn id="648" idx="3"/>
            <a:endCxn id="690" idx="7"/>
          </p:cNvCxnSpPr>
          <p:nvPr/>
        </p:nvCxnSpPr>
        <p:spPr bwMode="auto">
          <a:xfrm flipH="1">
            <a:off x="6873349" y="4035349"/>
            <a:ext cx="121905" cy="140474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" name="Text Box 9"/>
          <p:cNvSpPr txBox="1">
            <a:spLocks noChangeArrowheads="1"/>
          </p:cNvSpPr>
          <p:nvPr/>
        </p:nvSpPr>
        <p:spPr bwMode="auto">
          <a:xfrm>
            <a:off x="390071" y="4910087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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vesnced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4621568" y="3628194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142349" y="4028100"/>
            <a:ext cx="474863" cy="366490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46800" tIns="0" rIns="46800" bIns="46800" anchor="ctr" anchorCtr="1">
            <a:no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  <a:sym typeface="Symbol"/>
              </a:rPr>
              <a:t></a:t>
            </a:r>
            <a:endParaRPr lang="en-US" baseline="-25000" dirty="0">
              <a:solidFill>
                <a:srgbClr val="00CC99"/>
              </a:solidFill>
            </a:endParaRPr>
          </a:p>
        </p:txBody>
      </p:sp>
      <p:sp>
        <p:nvSpPr>
          <p:cNvPr id="176" name="Text Box 9"/>
          <p:cNvSpPr txBox="1">
            <a:spLocks noChangeArrowheads="1"/>
          </p:cNvSpPr>
          <p:nvPr/>
        </p:nvSpPr>
        <p:spPr bwMode="auto">
          <a:xfrm>
            <a:off x="390071" y="5805264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ntee</a:t>
            </a:r>
            <a:r>
              <a:rPr lang="en-US" sz="12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balat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vesnced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an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eel</a:t>
            </a:r>
            <a:r>
              <a:rPr lang="en-US" sz="1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ond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of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your</a:t>
            </a: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563854" y="5413420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04" name="Straight Arrow Connector 203"/>
          <p:cNvCxnSpPr/>
          <p:nvPr/>
        </p:nvCxnSpPr>
        <p:spPr bwMode="auto">
          <a:xfrm>
            <a:off x="4420603" y="5413420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05" name="Straight Arrow Connector 204"/>
          <p:cNvCxnSpPr/>
          <p:nvPr/>
        </p:nvCxnSpPr>
        <p:spPr bwMode="auto">
          <a:xfrm flipH="1">
            <a:off x="4892285" y="5413420"/>
            <a:ext cx="414000" cy="6071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92" name="Straight Arrow Connector 191"/>
          <p:cNvCxnSpPr/>
          <p:nvPr/>
        </p:nvCxnSpPr>
        <p:spPr bwMode="auto">
          <a:xfrm flipH="1">
            <a:off x="6830922" y="5413420"/>
            <a:ext cx="414000" cy="6071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7355508" y="4273908"/>
            <a:ext cx="1613172" cy="461665"/>
            <a:chOff x="7355508" y="4273908"/>
            <a:chExt cx="1613172" cy="461665"/>
          </a:xfrm>
        </p:grpSpPr>
        <p:sp>
          <p:nvSpPr>
            <p:cNvPr id="226" name="Text Box 2"/>
            <p:cNvSpPr txBox="1">
              <a:spLocks noChangeArrowheads="1"/>
            </p:cNvSpPr>
            <p:nvPr/>
          </p:nvSpPr>
          <p:spPr bwMode="auto">
            <a:xfrm>
              <a:off x="7639994" y="4273908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rgbClr val="00CC99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27" name="Line 159"/>
            <p:cNvSpPr>
              <a:spLocks noChangeShapeType="1"/>
            </p:cNvSpPr>
            <p:nvPr/>
          </p:nvSpPr>
          <p:spPr bwMode="auto">
            <a:xfrm flipH="1">
              <a:off x="7355508" y="4497364"/>
              <a:ext cx="300207" cy="12033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4499600" y="3636906"/>
            <a:ext cx="703580" cy="211442"/>
            <a:chOff x="1835696" y="311217"/>
            <a:chExt cx="2227818" cy="669511"/>
          </a:xfrm>
        </p:grpSpPr>
        <p:cxnSp>
          <p:nvCxnSpPr>
            <p:cNvPr id="239" name="Straight Connector 238"/>
            <p:cNvCxnSpPr/>
            <p:nvPr/>
          </p:nvCxnSpPr>
          <p:spPr bwMode="auto">
            <a:xfrm>
              <a:off x="1835696" y="311217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40" name="Straight Connector 239"/>
            <p:cNvCxnSpPr/>
            <p:nvPr/>
          </p:nvCxnSpPr>
          <p:spPr bwMode="auto">
            <a:xfrm flipV="1">
              <a:off x="2069940" y="383225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</p:grpSp>
      <p:grpSp>
        <p:nvGrpSpPr>
          <p:cNvPr id="241" name="Group 240"/>
          <p:cNvGrpSpPr/>
          <p:nvPr/>
        </p:nvGrpSpPr>
        <p:grpSpPr>
          <a:xfrm rot="16200000" flipH="1">
            <a:off x="30851" y="3812735"/>
            <a:ext cx="703580" cy="211442"/>
            <a:chOff x="1835696" y="311217"/>
            <a:chExt cx="2227818" cy="669511"/>
          </a:xfrm>
        </p:grpSpPr>
        <p:cxnSp>
          <p:nvCxnSpPr>
            <p:cNvPr id="242" name="Straight Connector 241"/>
            <p:cNvCxnSpPr/>
            <p:nvPr/>
          </p:nvCxnSpPr>
          <p:spPr bwMode="auto">
            <a:xfrm>
              <a:off x="1835696" y="311217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43" name="Straight Connector 242"/>
            <p:cNvCxnSpPr/>
            <p:nvPr/>
          </p:nvCxnSpPr>
          <p:spPr bwMode="auto">
            <a:xfrm flipV="1">
              <a:off x="2069940" y="383225"/>
              <a:ext cx="1993574" cy="597503"/>
            </a:xfrm>
            <a:prstGeom prst="line">
              <a:avLst/>
            </a:prstGeom>
            <a:solidFill>
              <a:srgbClr val="000066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</p:cxnSp>
      </p:grpSp>
      <p:cxnSp>
        <p:nvCxnSpPr>
          <p:cNvPr id="244" name="Straight Connector 243"/>
          <p:cNvCxnSpPr/>
          <p:nvPr/>
        </p:nvCxnSpPr>
        <p:spPr bwMode="auto">
          <a:xfrm>
            <a:off x="5254576" y="3803224"/>
            <a:ext cx="0" cy="5618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5" name="Straight Connector 244"/>
          <p:cNvCxnSpPr/>
          <p:nvPr/>
        </p:nvCxnSpPr>
        <p:spPr bwMode="auto">
          <a:xfrm>
            <a:off x="4448236" y="3803224"/>
            <a:ext cx="0" cy="5618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/>
          <p:nvPr/>
        </p:nvCxnSpPr>
        <p:spPr bwMode="auto">
          <a:xfrm>
            <a:off x="464503" y="3803224"/>
            <a:ext cx="0" cy="5618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>
            <a:off x="361628" y="5413420"/>
            <a:ext cx="540000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132" name="Group 131"/>
          <p:cNvGrpSpPr/>
          <p:nvPr/>
        </p:nvGrpSpPr>
        <p:grpSpPr>
          <a:xfrm>
            <a:off x="7356915" y="5136863"/>
            <a:ext cx="1607900" cy="461665"/>
            <a:chOff x="7356915" y="5136863"/>
            <a:chExt cx="1607900" cy="461665"/>
          </a:xfrm>
        </p:grpSpPr>
        <p:sp>
          <p:nvSpPr>
            <p:cNvPr id="133" name="Text Box 2"/>
            <p:cNvSpPr txBox="1">
              <a:spLocks noChangeArrowheads="1"/>
            </p:cNvSpPr>
            <p:nvPr/>
          </p:nvSpPr>
          <p:spPr bwMode="auto">
            <a:xfrm>
              <a:off x="7636129" y="5136863"/>
              <a:ext cx="1328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err="1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E</a:t>
              </a:r>
              <a:r>
                <a:rPr lang="en-US" altLang="en-US" sz="2400" spc="-1000" dirty="0" err="1" smtClean="0">
                  <a:solidFill>
                    <a:srgbClr val="000066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’</a:t>
              </a:r>
              <a:r>
                <a:rPr lang="en-US" altLang="en-US" sz="2400" baseline="-25000" dirty="0" err="1" smtClean="0">
                  <a:solidFill>
                    <a:schemeClr val="bg1"/>
                  </a:solidFill>
                  <a:latin typeface="Brush Script MT" panose="03060802040406070304" pitchFamily="66" charset="0"/>
                  <a:cs typeface="Microsoft Sans Serif" pitchFamily="34" charset="0"/>
                  <a:sym typeface="Symbol"/>
                </a:rPr>
                <a:t>l</a:t>
              </a:r>
              <a:r>
                <a:rPr lang="en-US" altLang="en-US" sz="2400" baseline="-25000" dirty="0" smtClean="0">
                  <a:solidFill>
                    <a:schemeClr val="bg1"/>
                  </a:solidFill>
                  <a:latin typeface="Brush Script MT" panose="03060802040406070304" pitchFamily="66" charset="0"/>
                  <a:cs typeface="Microsoft Sans Serif" pitchFamily="34" charset="0"/>
                  <a:sym typeface="Symbol"/>
                </a:rPr>
                <a:t> </a:t>
              </a:r>
              <a:r>
                <a:rPr lang="en-US" alt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134" name="Line 159"/>
            <p:cNvSpPr>
              <a:spLocks noChangeShapeType="1"/>
            </p:cNvSpPr>
            <p:nvPr/>
          </p:nvSpPr>
          <p:spPr bwMode="auto">
            <a:xfrm flipH="1" flipV="1">
              <a:off x="7356915" y="5233102"/>
              <a:ext cx="298800" cy="1188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152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Stack symbols				States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||														|Q|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4" name="Rounded Rectangle 8"/>
          <p:cNvSpPr>
            <a:spLocks noChangeArrowheads="1"/>
          </p:cNvSpPr>
          <p:nvPr/>
        </p:nvSpPr>
        <p:spPr bwMode="auto">
          <a:xfrm>
            <a:off x="1963738" y="4571652"/>
            <a:ext cx="5200650" cy="1017588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lnSpc>
                <a:spcPct val="70000"/>
              </a:lnSpc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Summary</a:t>
            </a:r>
            <a:endParaRPr lang="en-US" altLang="en-US" sz="280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**** Summary ****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9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 Box 9"/>
          <p:cNvSpPr txBox="1">
            <a:spLocks noChangeArrowheads="1"/>
          </p:cNvSpPr>
          <p:nvPr/>
        </p:nvSpPr>
        <p:spPr bwMode="auto">
          <a:xfrm>
            <a:off x="390071" y="2276872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  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 an eel 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76" name="Text Box 9"/>
          <p:cNvSpPr txBox="1">
            <a:spLocks noChangeArrowheads="1"/>
          </p:cNvSpPr>
          <p:nvPr/>
        </p:nvSpPr>
        <p:spPr bwMode="auto">
          <a:xfrm>
            <a:off x="390071" y="1332817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nee</a:t>
            </a:r>
            <a:r>
              <a:rPr lang="en-US" sz="2400" dirty="0" smtClean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balat vesnced an eel ond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Neighborhood: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90071" y="3212976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nee</a:t>
            </a:r>
            <a:r>
              <a:rPr lang="en-US" sz="2400" dirty="0" smtClean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balanced an eel on the end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224614" y="2789328"/>
            <a:ext cx="323090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2593280" y="2789328"/>
            <a:ext cx="216024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26358" y="2789328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7457946" y="2789328"/>
            <a:ext cx="216024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7780337" y="3327375"/>
            <a:ext cx="1031509" cy="461665"/>
            <a:chOff x="7356915" y="5991671"/>
            <a:chExt cx="1031509" cy="461665"/>
          </a:xfrm>
        </p:grpSpPr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7639994" y="5991671"/>
              <a:ext cx="7484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0" name="Line 159"/>
            <p:cNvSpPr>
              <a:spLocks noChangeShapeType="1"/>
            </p:cNvSpPr>
            <p:nvPr/>
          </p:nvSpPr>
          <p:spPr bwMode="auto">
            <a:xfrm flipH="1">
              <a:off x="7356915" y="6211688"/>
              <a:ext cx="2988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 flipV="1">
            <a:off x="4641522" y="1826604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5057175" y="1827328"/>
            <a:ext cx="528540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26358" y="1826604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7137381" y="1827328"/>
            <a:ext cx="528540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9548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Stack symbols				States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||														|Q|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	2||+1						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4" name="Rounded Rectangle 8"/>
          <p:cNvSpPr>
            <a:spLocks noChangeArrowheads="1"/>
          </p:cNvSpPr>
          <p:nvPr/>
        </p:nvSpPr>
        <p:spPr bwMode="auto">
          <a:xfrm>
            <a:off x="1963738" y="4571652"/>
            <a:ext cx="5200650" cy="1017588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lnSpc>
                <a:spcPct val="70000"/>
              </a:lnSpc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Summary</a:t>
            </a:r>
            <a:endParaRPr lang="en-US" altLang="en-US" sz="280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23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Stack symbols				States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||														|Q|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	2||+1						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Lower bound:						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(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Q|-1)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																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-for each 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Q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|&gt;|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69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Stack symbols				States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||														|Q|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	2||+1						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Lower bound:						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(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Q|-1)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																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-for each 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Q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|&gt;|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 rot="5400000">
            <a:off x="4774561" y="1822003"/>
            <a:ext cx="792089" cy="189099"/>
            <a:chOff x="5924561" y="3105148"/>
            <a:chExt cx="857255" cy="485778"/>
          </a:xfrm>
        </p:grpSpPr>
        <p:sp>
          <p:nvSpPr>
            <p:cNvPr id="14" name="Line 97"/>
            <p:cNvSpPr>
              <a:spLocks noChangeShapeType="1"/>
            </p:cNvSpPr>
            <p:nvPr/>
          </p:nvSpPr>
          <p:spPr bwMode="auto">
            <a:xfrm>
              <a:off x="5924561" y="316229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97"/>
            <p:cNvSpPr>
              <a:spLocks noChangeShapeType="1"/>
            </p:cNvSpPr>
            <p:nvPr/>
          </p:nvSpPr>
          <p:spPr bwMode="auto">
            <a:xfrm flipV="1">
              <a:off x="5924561" y="310514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1" name="AutoShape 36"/>
          <p:cNvSpPr>
            <a:spLocks noChangeArrowheads="1"/>
          </p:cNvSpPr>
          <p:nvPr/>
        </p:nvSpPr>
        <p:spPr bwMode="auto">
          <a:xfrm>
            <a:off x="886145" y="3839439"/>
            <a:ext cx="2952328" cy="817598"/>
          </a:xfrm>
          <a:prstGeom prst="wedgeRoundRectCallout">
            <a:avLst>
              <a:gd name="adj1" fmla="val 86277"/>
              <a:gd name="adj2" fmla="val -222897"/>
              <a:gd name="adj3" fmla="val 16667"/>
            </a:avLst>
          </a:prstGeom>
          <a:solidFill>
            <a:srgbClr val="000066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tIns="93600" bIns="9360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Post proceedings</a:t>
            </a: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8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Stack symbols				States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||														|Q|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	2||+1						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Lower bound:						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(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Q|-1)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																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-for each 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Q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|&gt;|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|+1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		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26000" dirty="0" err="1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30000" dirty="0" err="1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+1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 rot="5400000">
            <a:off x="4774561" y="1822003"/>
            <a:ext cx="792089" cy="189099"/>
            <a:chOff x="5924561" y="3105148"/>
            <a:chExt cx="857255" cy="485778"/>
          </a:xfrm>
        </p:grpSpPr>
        <p:sp>
          <p:nvSpPr>
            <p:cNvPr id="14" name="Line 97"/>
            <p:cNvSpPr>
              <a:spLocks noChangeShapeType="1"/>
            </p:cNvSpPr>
            <p:nvPr/>
          </p:nvSpPr>
          <p:spPr bwMode="auto">
            <a:xfrm>
              <a:off x="5924561" y="316229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97"/>
            <p:cNvSpPr>
              <a:spLocks noChangeShapeType="1"/>
            </p:cNvSpPr>
            <p:nvPr/>
          </p:nvSpPr>
          <p:spPr bwMode="auto">
            <a:xfrm flipV="1">
              <a:off x="5924561" y="310514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8" name="Group 4"/>
          <p:cNvGrpSpPr>
            <a:grpSpLocks/>
          </p:cNvGrpSpPr>
          <p:nvPr/>
        </p:nvGrpSpPr>
        <p:grpSpPr bwMode="auto">
          <a:xfrm rot="5400000">
            <a:off x="4729447" y="3735268"/>
            <a:ext cx="792089" cy="189099"/>
            <a:chOff x="5924561" y="3105148"/>
            <a:chExt cx="857255" cy="485778"/>
          </a:xfrm>
        </p:grpSpPr>
        <p:sp>
          <p:nvSpPr>
            <p:cNvPr id="19" name="Line 97"/>
            <p:cNvSpPr>
              <a:spLocks noChangeShapeType="1"/>
            </p:cNvSpPr>
            <p:nvPr/>
          </p:nvSpPr>
          <p:spPr bwMode="auto">
            <a:xfrm>
              <a:off x="5924561" y="316229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Line 97"/>
            <p:cNvSpPr>
              <a:spLocks noChangeShapeType="1"/>
            </p:cNvSpPr>
            <p:nvPr/>
          </p:nvSpPr>
          <p:spPr bwMode="auto">
            <a:xfrm flipV="1">
              <a:off x="5924561" y="310514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071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Stack symbols				States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||														|Q|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	2||+1						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Lower bound:						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(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Q|-1)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																   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-for each 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Q</a:t>
            </a: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|&gt;|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|+1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		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26000" dirty="0" err="1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30000" dirty="0" err="1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+1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R</a:t>
            </a:r>
            <a:r>
              <a:rPr lang="en-US" altLang="en-US" sz="3600" baseline="-25000" dirty="0" smtClean="0">
                <a:solidFill>
                  <a:schemeClr val="bg1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||+1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		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baseline="30000" dirty="0" err="1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</a:t>
            </a:r>
            <a:r>
              <a:rPr lang="en-US" altLang="en-US" sz="2800" baseline="30000" dirty="0" err="1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3600" baseline="26000" dirty="0" err="1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 rot="5400000">
            <a:off x="4774561" y="1822003"/>
            <a:ext cx="792089" cy="189099"/>
            <a:chOff x="5924561" y="3105148"/>
            <a:chExt cx="857255" cy="485778"/>
          </a:xfrm>
        </p:grpSpPr>
        <p:sp>
          <p:nvSpPr>
            <p:cNvPr id="14" name="Line 97"/>
            <p:cNvSpPr>
              <a:spLocks noChangeShapeType="1"/>
            </p:cNvSpPr>
            <p:nvPr/>
          </p:nvSpPr>
          <p:spPr bwMode="auto">
            <a:xfrm>
              <a:off x="5924561" y="316229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97"/>
            <p:cNvSpPr>
              <a:spLocks noChangeShapeType="1"/>
            </p:cNvSpPr>
            <p:nvPr/>
          </p:nvSpPr>
          <p:spPr bwMode="auto">
            <a:xfrm flipV="1">
              <a:off x="5924561" y="310514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2" name="Group 4"/>
          <p:cNvGrpSpPr>
            <a:grpSpLocks/>
          </p:cNvGrpSpPr>
          <p:nvPr/>
        </p:nvGrpSpPr>
        <p:grpSpPr bwMode="auto">
          <a:xfrm rot="5400000">
            <a:off x="4761145" y="4616712"/>
            <a:ext cx="792089" cy="189099"/>
            <a:chOff x="5924561" y="3105148"/>
            <a:chExt cx="857255" cy="485778"/>
          </a:xfrm>
        </p:grpSpPr>
        <p:sp>
          <p:nvSpPr>
            <p:cNvPr id="16" name="Line 97"/>
            <p:cNvSpPr>
              <a:spLocks noChangeShapeType="1"/>
            </p:cNvSpPr>
            <p:nvPr/>
          </p:nvSpPr>
          <p:spPr bwMode="auto">
            <a:xfrm>
              <a:off x="5924561" y="316229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Line 97"/>
            <p:cNvSpPr>
              <a:spLocks noChangeShapeType="1"/>
            </p:cNvSpPr>
            <p:nvPr/>
          </p:nvSpPr>
          <p:spPr bwMode="auto">
            <a:xfrm flipV="1">
              <a:off x="5924561" y="310514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8" name="Group 4"/>
          <p:cNvGrpSpPr>
            <a:grpSpLocks/>
          </p:cNvGrpSpPr>
          <p:nvPr/>
        </p:nvGrpSpPr>
        <p:grpSpPr bwMode="auto">
          <a:xfrm rot="5400000">
            <a:off x="4729447" y="3735268"/>
            <a:ext cx="792089" cy="189099"/>
            <a:chOff x="5924561" y="3105148"/>
            <a:chExt cx="857255" cy="485778"/>
          </a:xfrm>
        </p:grpSpPr>
        <p:sp>
          <p:nvSpPr>
            <p:cNvPr id="19" name="Line 97"/>
            <p:cNvSpPr>
              <a:spLocks noChangeShapeType="1"/>
            </p:cNvSpPr>
            <p:nvPr/>
          </p:nvSpPr>
          <p:spPr bwMode="auto">
            <a:xfrm>
              <a:off x="5924561" y="316229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Line 97"/>
            <p:cNvSpPr>
              <a:spLocks noChangeShapeType="1"/>
            </p:cNvSpPr>
            <p:nvPr/>
          </p:nvSpPr>
          <p:spPr bwMode="auto">
            <a:xfrm flipV="1">
              <a:off x="5924561" y="310514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54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	2||+1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 cost for deterministic machines ?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 rot="5400000">
            <a:off x="4734220" y="719606"/>
            <a:ext cx="792089" cy="189099"/>
            <a:chOff x="5924561" y="3105148"/>
            <a:chExt cx="857255" cy="485778"/>
          </a:xfrm>
        </p:grpSpPr>
        <p:sp>
          <p:nvSpPr>
            <p:cNvPr id="7" name="Line 97"/>
            <p:cNvSpPr>
              <a:spLocks noChangeShapeType="1"/>
            </p:cNvSpPr>
            <p:nvPr/>
          </p:nvSpPr>
          <p:spPr bwMode="auto">
            <a:xfrm>
              <a:off x="5924561" y="316229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Line 97"/>
            <p:cNvSpPr>
              <a:spLocks noChangeShapeType="1"/>
            </p:cNvSpPr>
            <p:nvPr/>
          </p:nvSpPr>
          <p:spPr bwMode="auto">
            <a:xfrm flipV="1">
              <a:off x="5924561" y="310514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781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	2||+1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 cost for deterministic machines ?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’| = ||+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- is |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|+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 also the lower bound ?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 rot="5400000">
            <a:off x="4734220" y="719606"/>
            <a:ext cx="792089" cy="189099"/>
            <a:chOff x="5924561" y="3105148"/>
            <a:chExt cx="857255" cy="485778"/>
          </a:xfrm>
        </p:grpSpPr>
        <p:sp>
          <p:nvSpPr>
            <p:cNvPr id="7" name="Line 97"/>
            <p:cNvSpPr>
              <a:spLocks noChangeShapeType="1"/>
            </p:cNvSpPr>
            <p:nvPr/>
          </p:nvSpPr>
          <p:spPr bwMode="auto">
            <a:xfrm>
              <a:off x="5924561" y="316229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Line 97"/>
            <p:cNvSpPr>
              <a:spLocks noChangeShapeType="1"/>
            </p:cNvSpPr>
            <p:nvPr/>
          </p:nvSpPr>
          <p:spPr bwMode="auto">
            <a:xfrm flipV="1">
              <a:off x="5924561" y="310514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8580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	2||+1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 cost for deterministic machines ?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’| = ||+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- is |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|+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 also the lower bound ?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Lower bound:						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(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Q|-1)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,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for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Q|&gt;|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									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- witness languages for |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Q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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?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 rot="5400000">
            <a:off x="4734220" y="719606"/>
            <a:ext cx="792089" cy="189099"/>
            <a:chOff x="5924561" y="3105148"/>
            <a:chExt cx="857255" cy="485778"/>
          </a:xfrm>
        </p:grpSpPr>
        <p:sp>
          <p:nvSpPr>
            <p:cNvPr id="7" name="Line 97"/>
            <p:cNvSpPr>
              <a:spLocks noChangeShapeType="1"/>
            </p:cNvSpPr>
            <p:nvPr/>
          </p:nvSpPr>
          <p:spPr bwMode="auto">
            <a:xfrm>
              <a:off x="5924561" y="316229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Line 97"/>
            <p:cNvSpPr>
              <a:spLocks noChangeShapeType="1"/>
            </p:cNvSpPr>
            <p:nvPr/>
          </p:nvSpPr>
          <p:spPr bwMode="auto">
            <a:xfrm flipV="1">
              <a:off x="5924561" y="310514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4418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3"/>
          <p:cNvSpPr txBox="1">
            <a:spLocks noChangeArrowheads="1"/>
          </p:cNvSpPr>
          <p:nvPr/>
        </p:nvSpPr>
        <p:spPr bwMode="auto">
          <a:xfrm>
            <a:off x="2178050" y="5640388"/>
            <a:ext cx="4764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</a:rPr>
              <a:t>Thank You for Your Attention</a:t>
            </a:r>
          </a:p>
        </p:txBody>
      </p:sp>
      <p:sp>
        <p:nvSpPr>
          <p:cNvPr id="4" name="Rounded Rectangle 2"/>
          <p:cNvSpPr>
            <a:spLocks noChangeArrowheads="1"/>
          </p:cNvSpPr>
          <p:nvPr/>
        </p:nvSpPr>
        <p:spPr bwMode="auto">
          <a:xfrm>
            <a:off x="2116138" y="5608638"/>
            <a:ext cx="4891087" cy="6143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C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00CC99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 rot="-3248683">
            <a:off x="6705600" y="4824413"/>
            <a:ext cx="1411288" cy="14398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irclePour">
              <a:avLst>
                <a:gd name="adj1" fmla="val 10870468"/>
                <a:gd name="adj2" fmla="val 71435"/>
              </a:avLst>
            </a:prstTxWarp>
          </a:bodyPr>
          <a:lstStyle/>
          <a:p>
            <a:pPr algn="ctr"/>
            <a:r>
              <a:rPr lang="en-US" sz="3200" b="1" kern="10" dirty="0" err="1" smtClean="0">
                <a:solidFill>
                  <a:schemeClr val="bg1"/>
                </a:solidFill>
                <a:effectLst>
                  <a:outerShdw dist="45791" dir="19578596" algn="ctr" rotWithShape="0">
                    <a:schemeClr val="tx1">
                      <a:alpha val="50000"/>
                    </a:schemeClr>
                  </a:outerShdw>
                </a:effectLst>
                <a:latin typeface="Microsoft Sans Serif"/>
                <a:cs typeface="Microsoft Sans Serif"/>
              </a:rPr>
              <a:t>Dziękuję</a:t>
            </a:r>
            <a:r>
              <a:rPr lang="en-US" sz="3200" b="1" kern="10" dirty="0" smtClean="0">
                <a:solidFill>
                  <a:schemeClr val="bg1"/>
                </a:solidFill>
                <a:effectLst>
                  <a:outerShdw dist="45791" dir="19578596" algn="ctr" rotWithShape="0">
                    <a:schemeClr val="tx1">
                      <a:alpha val="50000"/>
                    </a:schemeClr>
                  </a:outerShdw>
                </a:effectLst>
                <a:latin typeface="Microsoft Sans Serif"/>
                <a:cs typeface="Microsoft Sans Serif"/>
              </a:rPr>
              <a:t> </a:t>
            </a:r>
            <a:r>
              <a:rPr lang="en-US" sz="3200" b="1" kern="10" dirty="0" err="1">
                <a:solidFill>
                  <a:schemeClr val="bg1"/>
                </a:solidFill>
                <a:effectLst>
                  <a:outerShdw dist="45791" dir="19578596" algn="ctr" rotWithShape="0">
                    <a:schemeClr val="tx1">
                      <a:alpha val="50000"/>
                    </a:schemeClr>
                  </a:outerShdw>
                </a:effectLst>
                <a:latin typeface="Microsoft Sans Serif"/>
                <a:cs typeface="Microsoft Sans Serif"/>
              </a:rPr>
              <a:t>za</a:t>
            </a:r>
            <a:r>
              <a:rPr lang="en-US" sz="3200" b="1" kern="10" dirty="0">
                <a:solidFill>
                  <a:schemeClr val="bg1"/>
                </a:solidFill>
                <a:effectLst>
                  <a:outerShdw dist="45791" dir="19578596" algn="ctr" rotWithShape="0">
                    <a:schemeClr val="tx1">
                      <a:alpha val="50000"/>
                    </a:schemeClr>
                  </a:outerShdw>
                </a:effectLst>
                <a:latin typeface="Microsoft Sans Serif"/>
                <a:cs typeface="Microsoft Sans Serif"/>
              </a:rPr>
              <a:t> </a:t>
            </a:r>
            <a:r>
              <a:rPr lang="en-US" sz="3200" b="1" kern="10" dirty="0" err="1" smtClean="0">
                <a:solidFill>
                  <a:schemeClr val="bg1"/>
                </a:solidFill>
                <a:effectLst>
                  <a:outerShdw dist="45791" dir="19578596" algn="ctr" rotWithShape="0">
                    <a:schemeClr val="tx1">
                      <a:alpha val="50000"/>
                    </a:schemeClr>
                  </a:outerShdw>
                </a:effectLst>
                <a:latin typeface="Microsoft Sans Serif"/>
                <a:cs typeface="Microsoft Sans Serif"/>
              </a:rPr>
              <a:t>uwagę</a:t>
            </a:r>
            <a:r>
              <a:rPr lang="az-Cyrl-AZ" sz="3200" b="1" kern="10" dirty="0" smtClean="0">
                <a:solidFill>
                  <a:schemeClr val="bg1"/>
                </a:solidFill>
                <a:effectLst>
                  <a:outerShdw dist="45791" dir="19578596" algn="ctr" rotWithShape="0">
                    <a:schemeClr val="tx1">
                      <a:alpha val="50000"/>
                    </a:schemeClr>
                  </a:outerShdw>
                </a:effectLst>
                <a:latin typeface="Microsoft Sans Serif"/>
                <a:cs typeface="Microsoft Sans Serif"/>
              </a:rPr>
              <a:t> *** </a:t>
            </a:r>
            <a:endParaRPr lang="en-US" sz="3200" b="1" kern="10" dirty="0">
              <a:solidFill>
                <a:schemeClr val="bg1"/>
              </a:solidFill>
              <a:effectLst>
                <a:outerShdw dist="45791" dir="19578596" algn="ctr" rotWithShape="0">
                  <a:schemeClr val="tx1">
                    <a:alpha val="50000"/>
                  </a:schemeClr>
                </a:outerShdw>
              </a:effectLst>
              <a:latin typeface="Microsoft Sans Serif"/>
              <a:cs typeface="Microsoft Sans Serif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E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	2||+1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 cost for deterministic machines ?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’| = ||+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	- is |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|+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1 also the lower bound ?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Lower bound:								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(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|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Q|-1)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3600" baseline="30000" dirty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12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,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for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Q|&gt;|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00CC99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									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- witness languages for |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Q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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 ?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</a:p>
          <a:p>
            <a:pPr lvl="0" defTabSz="190500" eaLnBrk="1" hangingPunct="1">
              <a:spcBef>
                <a:spcPct val="0"/>
              </a:spcBef>
              <a:buNone/>
            </a:pPr>
            <a:endParaRPr lang="en-US" altLang="en-US" sz="1200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R</a:t>
            </a:r>
            <a:r>
              <a:rPr lang="en-US" altLang="en-US" sz="3600" baseline="-250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baseline="-25000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Symbol"/>
              </a:rPr>
              <a:t>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L	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2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||+1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		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					</a:t>
            </a:r>
            <a:r>
              <a:rPr lang="en-US" altLang="en-US" sz="3600" dirty="0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Q|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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|</a:t>
            </a:r>
            <a:r>
              <a:rPr lang="en-US" altLang="en-US" sz="2800" baseline="30000" dirty="0" err="1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2</a:t>
            </a:r>
            <a:r>
              <a:rPr lang="en-US" altLang="en-US" sz="2800" baseline="30000" dirty="0" err="1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  <a:sym typeface="Symbol"/>
              </a:rPr>
              <a:t></a:t>
            </a:r>
            <a:r>
              <a:rPr lang="en-US" altLang="en-US" sz="3600" baseline="26000" dirty="0" err="1" smtClean="0">
                <a:solidFill>
                  <a:srgbClr val="FFFF00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sz="28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  <a:sym typeface="Symbol"/>
            </a:endParaRPr>
          </a:p>
          <a:p>
            <a:pPr lvl="0" defTabSz="19050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	</a:t>
            </a:r>
            <a:r>
              <a:rPr lang="en-US" altLang="en-US" sz="28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- lower bound ?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							</a:t>
            </a: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 rot="5400000">
            <a:off x="4734220" y="719606"/>
            <a:ext cx="792089" cy="189099"/>
            <a:chOff x="5924561" y="3105148"/>
            <a:chExt cx="857255" cy="485778"/>
          </a:xfrm>
        </p:grpSpPr>
        <p:sp>
          <p:nvSpPr>
            <p:cNvPr id="9" name="Line 97"/>
            <p:cNvSpPr>
              <a:spLocks noChangeShapeType="1"/>
            </p:cNvSpPr>
            <p:nvPr/>
          </p:nvSpPr>
          <p:spPr bwMode="auto">
            <a:xfrm>
              <a:off x="5924561" y="316229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Line 97"/>
            <p:cNvSpPr>
              <a:spLocks noChangeShapeType="1"/>
            </p:cNvSpPr>
            <p:nvPr/>
          </p:nvSpPr>
          <p:spPr bwMode="auto">
            <a:xfrm flipV="1">
              <a:off x="5924561" y="310514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1" name="Group 4"/>
          <p:cNvGrpSpPr>
            <a:grpSpLocks/>
          </p:cNvGrpSpPr>
          <p:nvPr/>
        </p:nvGrpSpPr>
        <p:grpSpPr bwMode="auto">
          <a:xfrm rot="5400000">
            <a:off x="4742894" y="4103982"/>
            <a:ext cx="792089" cy="189099"/>
            <a:chOff x="5924561" y="3105148"/>
            <a:chExt cx="857255" cy="485778"/>
          </a:xfrm>
        </p:grpSpPr>
        <p:sp>
          <p:nvSpPr>
            <p:cNvPr id="12" name="Line 97"/>
            <p:cNvSpPr>
              <a:spLocks noChangeShapeType="1"/>
            </p:cNvSpPr>
            <p:nvPr/>
          </p:nvSpPr>
          <p:spPr bwMode="auto">
            <a:xfrm>
              <a:off x="5924561" y="316229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Line 97"/>
            <p:cNvSpPr>
              <a:spLocks noChangeShapeType="1"/>
            </p:cNvSpPr>
            <p:nvPr/>
          </p:nvSpPr>
          <p:spPr bwMode="auto">
            <a:xfrm flipV="1">
              <a:off x="5924561" y="3105148"/>
              <a:ext cx="857255" cy="4286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3057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5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 Box 9"/>
          <p:cNvSpPr txBox="1">
            <a:spLocks noChangeArrowheads="1"/>
          </p:cNvSpPr>
          <p:nvPr/>
        </p:nvSpPr>
        <p:spPr bwMode="auto">
          <a:xfrm>
            <a:off x="390071" y="2276872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  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 an eel 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76" name="Text Box 9"/>
          <p:cNvSpPr txBox="1">
            <a:spLocks noChangeArrowheads="1"/>
          </p:cNvSpPr>
          <p:nvPr/>
        </p:nvSpPr>
        <p:spPr bwMode="auto">
          <a:xfrm>
            <a:off x="390071" y="1332817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nee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balat vesnced an eel ond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Neighborhood: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90071" y="3212976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nee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balanced an eel on the end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224614" y="2789328"/>
            <a:ext cx="323090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2593280" y="2789328"/>
            <a:ext cx="216024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26358" y="2789328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7457946" y="2789328"/>
            <a:ext cx="216024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grpSp>
        <p:nvGrpSpPr>
          <p:cNvPr id="18" name="Group 17"/>
          <p:cNvGrpSpPr/>
          <p:nvPr/>
        </p:nvGrpSpPr>
        <p:grpSpPr>
          <a:xfrm>
            <a:off x="7780337" y="3327375"/>
            <a:ext cx="1031509" cy="461665"/>
            <a:chOff x="7356915" y="5991671"/>
            <a:chExt cx="1031509" cy="461665"/>
          </a:xfrm>
        </p:grpSpPr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7639994" y="5991671"/>
              <a:ext cx="7484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21" name="Line 159"/>
            <p:cNvSpPr>
              <a:spLocks noChangeShapeType="1"/>
            </p:cNvSpPr>
            <p:nvPr/>
          </p:nvSpPr>
          <p:spPr bwMode="auto">
            <a:xfrm flipH="1">
              <a:off x="7356915" y="6211688"/>
              <a:ext cx="2988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  <p:sp>
        <p:nvSpPr>
          <p:cNvPr id="24" name="AutoShape 36"/>
          <p:cNvSpPr>
            <a:spLocks noChangeArrowheads="1"/>
          </p:cNvSpPr>
          <p:nvPr/>
        </p:nvSpPr>
        <p:spPr bwMode="auto">
          <a:xfrm>
            <a:off x="3158734" y="4102335"/>
            <a:ext cx="2822575" cy="1036637"/>
          </a:xfrm>
          <a:prstGeom prst="wedgeRoundRectCallout">
            <a:avLst>
              <a:gd name="adj1" fmla="val -22214"/>
              <a:gd name="adj2" fmla="val -41053"/>
              <a:gd name="adj3" fmla="val 16667"/>
            </a:avLst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|</a:t>
            </a:r>
            <a:r>
              <a:rPr lang="en-US" alt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tves</a:t>
            </a:r>
            <a:r>
              <a:rPr lang="en-US" alt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nthee</a:t>
            </a:r>
            <a:r>
              <a: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| </a:t>
            </a:r>
            <a:r>
              <a: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 </a:t>
            </a:r>
            <a:r>
              <a:rPr lang="en-US" altLang="en-US" dirty="0" smtClean="0">
                <a:solidFill>
                  <a:srgbClr val="00CC99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dirty="0">
              <a:solidFill>
                <a:srgbClr val="00CC99"/>
              </a:solidFill>
              <a:latin typeface="Brush Script MT" panose="03060802040406070304" pitchFamily="66" charset="0"/>
              <a:cs typeface="Microsoft Sans Serif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4641522" y="1826604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 flipV="1">
            <a:off x="5057175" y="1827328"/>
            <a:ext cx="528540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526358" y="1826604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7137381" y="1827328"/>
            <a:ext cx="528540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6648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 Box 9"/>
          <p:cNvSpPr txBox="1">
            <a:spLocks noChangeArrowheads="1"/>
          </p:cNvSpPr>
          <p:nvPr/>
        </p:nvSpPr>
        <p:spPr bwMode="auto">
          <a:xfrm>
            <a:off x="390071" y="2276872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12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  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ves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nced an eel o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the</a:t>
            </a:r>
            <a:r>
              <a:rPr lang="en-US" sz="24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e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76" name="Text Box 9"/>
          <p:cNvSpPr txBox="1">
            <a:spLocks noChangeArrowheads="1"/>
          </p:cNvSpPr>
          <p:nvPr/>
        </p:nvSpPr>
        <p:spPr bwMode="auto">
          <a:xfrm>
            <a:off x="390071" y="1332817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nee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balat vesnced an eel ond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Neighborhood: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90071" y="3212976"/>
            <a:ext cx="8640960" cy="504056"/>
          </a:xfrm>
          <a:prstGeom prst="rect">
            <a:avLst/>
          </a:prstGeom>
          <a:noFill/>
          <a:ln w="9525" cap="rnd">
            <a:noFill/>
            <a:bevel/>
            <a:headEnd/>
            <a:tailEnd/>
          </a:ln>
          <a:extLst/>
        </p:spPr>
        <p:txBody>
          <a:bodyPr wrap="none" lIns="0" tIns="144000" anchor="ctr" anchorCtr="0"/>
          <a:lstStyle>
            <a:lvl1pPr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1009650" eaLnBrk="0" hangingPunct="0">
              <a:spcBef>
                <a:spcPct val="20000"/>
              </a:spcBef>
              <a:buChar char="•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1009650" eaLnBrk="0" hangingPunct="0">
              <a:spcBef>
                <a:spcPct val="20000"/>
              </a:spcBef>
              <a:buChar char="–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1009650" eaLnBrk="0" hangingPunct="0">
              <a:spcBef>
                <a:spcPct val="20000"/>
              </a:spcBef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1009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895350" algn="l"/>
                <a:tab pos="1704975" algn="l"/>
                <a:tab pos="1790700" algn="l"/>
                <a:tab pos="1885950" algn="l"/>
                <a:tab pos="3857625" algn="l"/>
                <a:tab pos="3943350" algn="l"/>
                <a:tab pos="4038600" algn="l"/>
                <a:tab pos="4124325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</a:rPr>
              <a:t>nee</a:t>
            </a:r>
            <a:r>
              <a:rPr lang="en-US" sz="2400" dirty="0" smtClean="0">
                <a:solidFill>
                  <a:srgbClr val="000066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</a:rPr>
              <a:t>yet you balanced an eel on the end of your nose</a:t>
            </a:r>
            <a:endParaRPr lang="en-US" sz="2400" dirty="0">
              <a:solidFill>
                <a:srgbClr val="00CC99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224614" y="2789328"/>
            <a:ext cx="323090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2593280" y="2789328"/>
            <a:ext cx="216024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26358" y="2789328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7457946" y="2789328"/>
            <a:ext cx="216024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7780337" y="3327375"/>
            <a:ext cx="1031509" cy="461665"/>
            <a:chOff x="7356915" y="5991671"/>
            <a:chExt cx="1031509" cy="461665"/>
          </a:xfrm>
        </p:grpSpPr>
        <p:sp>
          <p:nvSpPr>
            <p:cNvPr id="34" name="Text Box 2"/>
            <p:cNvSpPr txBox="1">
              <a:spLocks noChangeArrowheads="1"/>
            </p:cNvSpPr>
            <p:nvPr/>
          </p:nvSpPr>
          <p:spPr bwMode="auto">
            <a:xfrm>
              <a:off x="7639994" y="5991671"/>
              <a:ext cx="7484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35" name="Line 159"/>
            <p:cNvSpPr>
              <a:spLocks noChangeShapeType="1"/>
            </p:cNvSpPr>
            <p:nvPr/>
          </p:nvSpPr>
          <p:spPr bwMode="auto">
            <a:xfrm flipH="1">
              <a:off x="7356915" y="6211688"/>
              <a:ext cx="2988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780337" y="1447280"/>
            <a:ext cx="1031509" cy="461665"/>
            <a:chOff x="7356915" y="5991671"/>
            <a:chExt cx="1031509" cy="461665"/>
          </a:xfrm>
        </p:grpSpPr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7639994" y="5991671"/>
              <a:ext cx="7484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17157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117157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1171575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1171575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1171575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1171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lvl="0" defTabSz="914400" eaLnBrk="1" hangingPunct="1">
                <a:spcBef>
                  <a:spcPct val="0"/>
                </a:spcBef>
                <a:buNone/>
              </a:pPr>
              <a:r>
                <a:rPr lang="en-US" alt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E</a:t>
              </a:r>
              <a:r>
                <a:rPr lang="en-US" altLang="en-US" sz="2400" spc="-1000" dirty="0" smtClean="0">
                  <a:solidFill>
                    <a:srgbClr val="000066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’</a:t>
              </a:r>
              <a:r>
                <a:rPr lang="en-US" altLang="en-US" sz="2400" baseline="-25000" dirty="0" smtClean="0">
                  <a:solidFill>
                    <a:schemeClr val="bg1"/>
                  </a:solidFill>
                  <a:latin typeface="Brush Script MT" panose="03060802040406070304" pitchFamily="66" charset="0"/>
                  <a:cs typeface="Microsoft Sans Serif" pitchFamily="34" charset="0"/>
                  <a:sym typeface="Symbol"/>
                </a:rPr>
                <a:t>l </a:t>
              </a:r>
              <a:r>
                <a:rPr lang="en-US" altLang="en-US" sz="2400" dirty="0" smtClean="0">
                  <a:solidFill>
                    <a:schemeClr val="bg1"/>
                  </a:solidFill>
                  <a:latin typeface="Microsoft Sans Serif" pitchFamily="34" charset="0"/>
                  <a:cs typeface="Microsoft Sans Serif" pitchFamily="34" charset="0"/>
                  <a:sym typeface="Symbol"/>
                </a:rPr>
                <a:t>L</a:t>
              </a:r>
              <a:endParaRPr lang="en-US" altLang="en-US" sz="2400" dirty="0" smtClean="0">
                <a:solidFill>
                  <a:schemeClr val="bg1"/>
                </a:solidFill>
                <a:latin typeface="Microsoft Sans Serif" pitchFamily="34" charset="0"/>
                <a:cs typeface="Times New Roman" pitchFamily="18" charset="0"/>
              </a:endParaRPr>
            </a:p>
          </p:txBody>
        </p:sp>
        <p:sp>
          <p:nvSpPr>
            <p:cNvPr id="43" name="Line 159"/>
            <p:cNvSpPr>
              <a:spLocks noChangeShapeType="1"/>
            </p:cNvSpPr>
            <p:nvPr/>
          </p:nvSpPr>
          <p:spPr bwMode="auto">
            <a:xfrm flipH="1">
              <a:off x="7356915" y="6211688"/>
              <a:ext cx="2988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00CC99"/>
                </a:solidFill>
              </a:endParaRPr>
            </a:p>
          </p:txBody>
        </p:sp>
      </p:grpSp>
      <p:sp>
        <p:nvSpPr>
          <p:cNvPr id="24" name="AutoShape 36"/>
          <p:cNvSpPr>
            <a:spLocks noChangeArrowheads="1"/>
          </p:cNvSpPr>
          <p:nvPr/>
        </p:nvSpPr>
        <p:spPr bwMode="auto">
          <a:xfrm>
            <a:off x="3158734" y="4102335"/>
            <a:ext cx="2822575" cy="1036637"/>
          </a:xfrm>
          <a:prstGeom prst="wedgeRoundRectCallout">
            <a:avLst>
              <a:gd name="adj1" fmla="val -22214"/>
              <a:gd name="adj2" fmla="val -41053"/>
              <a:gd name="adj3" fmla="val 16667"/>
            </a:avLst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|</a:t>
            </a:r>
            <a:r>
              <a:rPr lang="en-US" altLang="en-US" sz="2400" strike="sngStrike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tves</a:t>
            </a:r>
            <a:r>
              <a:rPr lang="en-US" altLang="en-US" sz="2400" u="sng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nthee</a:t>
            </a:r>
            <a:r>
              <a: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| </a:t>
            </a:r>
            <a:r>
              <a:rPr lang="en-US" altLang="en-US" sz="2400" dirty="0" smtClean="0">
                <a:solidFill>
                  <a:srgbClr val="00CC99"/>
                </a:solidFill>
                <a:latin typeface="Microsoft Sans Serif" pitchFamily="34" charset="0"/>
                <a:cs typeface="Microsoft Sans Serif" pitchFamily="34" charset="0"/>
                <a:sym typeface="Symbol"/>
              </a:rPr>
              <a:t> </a:t>
            </a:r>
            <a:r>
              <a:rPr lang="en-US" altLang="en-US" dirty="0" smtClean="0">
                <a:solidFill>
                  <a:srgbClr val="00CC99"/>
                </a:solidFill>
                <a:latin typeface="Brush Script MT" panose="03060802040406070304" pitchFamily="66" charset="0"/>
                <a:cs typeface="Microsoft Sans Serif" pitchFamily="34" charset="0"/>
                <a:sym typeface="Symbol"/>
              </a:rPr>
              <a:t>l</a:t>
            </a:r>
            <a:endParaRPr lang="en-US" altLang="en-US" dirty="0">
              <a:solidFill>
                <a:srgbClr val="00CC99"/>
              </a:solidFill>
              <a:latin typeface="Brush Script MT" panose="03060802040406070304" pitchFamily="66" charset="0"/>
              <a:cs typeface="Microsoft Sans Serif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4641522" y="1826604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5057175" y="1827328"/>
            <a:ext cx="528540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526358" y="1826604"/>
            <a:ext cx="423976" cy="60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7137381" y="1827328"/>
            <a:ext cx="528540" cy="6071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2528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Neighborhood: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Microsoft Sans Serif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Algorithm computing </a:t>
            </a: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edit distance between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two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    strings [Wagner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&amp;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Fischer</a:t>
            </a:r>
            <a:r>
              <a:rPr lang="en-US" altLang="en-US" sz="12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Microsoft Sans Serif" pitchFamily="34" charset="0"/>
                <a:cs typeface="Times New Roman" pitchFamily="18" charset="0"/>
              </a:rPr>
              <a:t>1974]</a:t>
            </a:r>
          </a:p>
        </p:txBody>
      </p:sp>
    </p:spTree>
    <p:extLst>
      <p:ext uri="{BB962C8B-B14F-4D97-AF65-F5344CB8AC3E}">
        <p14:creationId xmlns:p14="http://schemas.microsoft.com/office/powerpoint/2010/main" val="144071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ýchozí návrh">
  <a:themeElements>
    <a:clrScheme name="1_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Výchozí návrh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Microsoft Sans Serif" pitchFamily="34" charset="0"/>
            <a:cs typeface="Microsoft Sans Serif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Microsoft Sans Serif" pitchFamily="34" charset="0"/>
            <a:cs typeface="Microsoft Sans Serif" pitchFamily="34" charset="0"/>
          </a:defRPr>
        </a:defPPr>
      </a:lstStyle>
    </a:lnDef>
  </a:objectDefaults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31362</TotalTime>
  <Words>2340</Words>
  <Application>Microsoft Office PowerPoint</Application>
  <PresentationFormat>On-screen Show (4:3)</PresentationFormat>
  <Paragraphs>879</Paragraphs>
  <Slides>68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6" baseType="lpstr">
      <vt:lpstr>Arial</vt:lpstr>
      <vt:lpstr>Times New Roman</vt:lpstr>
      <vt:lpstr>Wingdings 3</vt:lpstr>
      <vt:lpstr>Brush Script MT</vt:lpstr>
      <vt:lpstr>Microsoft Sans Serif</vt:lpstr>
      <vt:lpstr>Symbol</vt:lpstr>
      <vt:lpstr>Webdings</vt:lpstr>
      <vt:lpstr>1_Výchozí návrh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**** PDA Definition ****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**** PDA Motivation ****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**** For Marked Corrections ****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**** For Neighborhood ****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**** Summary ****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PF UPJS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Viliam Geffert</dc:creator>
  <cp:lastModifiedBy>viliam13</cp:lastModifiedBy>
  <cp:revision>1096</cp:revision>
  <dcterms:created xsi:type="dcterms:W3CDTF">2009-06-15T15:01:19Z</dcterms:created>
  <dcterms:modified xsi:type="dcterms:W3CDTF">2019-07-27T06:19:18Z</dcterms:modified>
</cp:coreProperties>
</file>